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3" r:id="rId3"/>
    <p:sldId id="275" r:id="rId4"/>
    <p:sldId id="274" r:id="rId5"/>
    <p:sldId id="276" r:id="rId6"/>
    <p:sldId id="277" r:id="rId7"/>
    <p:sldId id="278" r:id="rId8"/>
    <p:sldId id="279" r:id="rId9"/>
    <p:sldId id="280" r:id="rId10"/>
    <p:sldId id="281" r:id="rId11"/>
    <p:sldId id="282" r:id="rId12"/>
    <p:sldId id="271" r:id="rId13"/>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00"/>
    <a:srgbClr val="00533D"/>
    <a:srgbClr val="246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94"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6400" b="0" i="0">
                <a:solidFill>
                  <a:schemeClr val="bg1"/>
                </a:solidFill>
                <a:latin typeface="Arial Black"/>
                <a:cs typeface="Arial Black"/>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chemeClr val="bg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533D"/>
          </a:solidFill>
        </p:spPr>
        <p:txBody>
          <a:bodyPr wrap="square" lIns="0" tIns="0" rIns="0" bIns="0" rtlCol="0"/>
          <a:lstStyle/>
          <a:p>
            <a:endParaRPr/>
          </a:p>
        </p:txBody>
      </p:sp>
      <p:sp>
        <p:nvSpPr>
          <p:cNvPr id="17" name="bg object 17"/>
          <p:cNvSpPr/>
          <p:nvPr/>
        </p:nvSpPr>
        <p:spPr>
          <a:xfrm>
            <a:off x="14552210" y="0"/>
            <a:ext cx="3736340" cy="817244"/>
          </a:xfrm>
          <a:custGeom>
            <a:avLst/>
            <a:gdLst/>
            <a:ahLst/>
            <a:cxnLst/>
            <a:rect l="l" t="t" r="r" b="b"/>
            <a:pathLst>
              <a:path w="3736340" h="817244">
                <a:moveTo>
                  <a:pt x="3735790" y="0"/>
                </a:moveTo>
                <a:lnTo>
                  <a:pt x="3735790" y="610432"/>
                </a:lnTo>
                <a:lnTo>
                  <a:pt x="3686722" y="627888"/>
                </a:lnTo>
                <a:lnTo>
                  <a:pt x="3624896" y="648548"/>
                </a:lnTo>
                <a:lnTo>
                  <a:pt x="3559052" y="669094"/>
                </a:lnTo>
                <a:lnTo>
                  <a:pt x="3489305" y="689281"/>
                </a:lnTo>
                <a:lnTo>
                  <a:pt x="3415767" y="708858"/>
                </a:lnTo>
                <a:lnTo>
                  <a:pt x="3338551" y="727580"/>
                </a:lnTo>
                <a:lnTo>
                  <a:pt x="3257771" y="745198"/>
                </a:lnTo>
                <a:lnTo>
                  <a:pt x="3219200" y="752909"/>
                </a:lnTo>
                <a:lnTo>
                  <a:pt x="3179902" y="760307"/>
                </a:lnTo>
                <a:lnTo>
                  <a:pt x="3139886" y="767366"/>
                </a:lnTo>
                <a:lnTo>
                  <a:pt x="3099164" y="774061"/>
                </a:lnTo>
                <a:lnTo>
                  <a:pt x="3057747" y="780368"/>
                </a:lnTo>
                <a:lnTo>
                  <a:pt x="3015647" y="786263"/>
                </a:lnTo>
                <a:lnTo>
                  <a:pt x="2972875" y="791720"/>
                </a:lnTo>
                <a:lnTo>
                  <a:pt x="2929441" y="796716"/>
                </a:lnTo>
                <a:lnTo>
                  <a:pt x="2885358" y="801226"/>
                </a:lnTo>
                <a:lnTo>
                  <a:pt x="2840636" y="805224"/>
                </a:lnTo>
                <a:lnTo>
                  <a:pt x="2795287" y="808687"/>
                </a:lnTo>
                <a:lnTo>
                  <a:pt x="2749322" y="811591"/>
                </a:lnTo>
                <a:lnTo>
                  <a:pt x="2702752" y="813909"/>
                </a:lnTo>
                <a:lnTo>
                  <a:pt x="2655588" y="815619"/>
                </a:lnTo>
                <a:lnTo>
                  <a:pt x="2607842" y="816694"/>
                </a:lnTo>
                <a:lnTo>
                  <a:pt x="2559525" y="817111"/>
                </a:lnTo>
                <a:lnTo>
                  <a:pt x="2510648" y="816846"/>
                </a:lnTo>
                <a:lnTo>
                  <a:pt x="2461221" y="815873"/>
                </a:lnTo>
                <a:lnTo>
                  <a:pt x="2411258" y="814168"/>
                </a:lnTo>
                <a:lnTo>
                  <a:pt x="2360768" y="811706"/>
                </a:lnTo>
                <a:lnTo>
                  <a:pt x="2309763" y="808463"/>
                </a:lnTo>
                <a:lnTo>
                  <a:pt x="2258254" y="804414"/>
                </a:lnTo>
                <a:lnTo>
                  <a:pt x="2206252" y="799535"/>
                </a:lnTo>
                <a:lnTo>
                  <a:pt x="2153769" y="793801"/>
                </a:lnTo>
                <a:lnTo>
                  <a:pt x="2100816" y="787187"/>
                </a:lnTo>
                <a:lnTo>
                  <a:pt x="2047404" y="779669"/>
                </a:lnTo>
                <a:lnTo>
                  <a:pt x="1993544" y="771223"/>
                </a:lnTo>
                <a:lnTo>
                  <a:pt x="1939247" y="761823"/>
                </a:lnTo>
                <a:lnTo>
                  <a:pt x="1884525" y="751446"/>
                </a:lnTo>
                <a:lnTo>
                  <a:pt x="1829389" y="740066"/>
                </a:lnTo>
                <a:lnTo>
                  <a:pt x="1773851" y="727659"/>
                </a:lnTo>
                <a:lnTo>
                  <a:pt x="1717920" y="714201"/>
                </a:lnTo>
                <a:lnTo>
                  <a:pt x="1661610" y="699666"/>
                </a:lnTo>
                <a:lnTo>
                  <a:pt x="1604930" y="684031"/>
                </a:lnTo>
                <a:lnTo>
                  <a:pt x="1547892" y="667271"/>
                </a:lnTo>
                <a:lnTo>
                  <a:pt x="1490507" y="649360"/>
                </a:lnTo>
                <a:lnTo>
                  <a:pt x="1432787" y="630275"/>
                </a:lnTo>
                <a:lnTo>
                  <a:pt x="1374742" y="609992"/>
                </a:lnTo>
                <a:lnTo>
                  <a:pt x="1316385" y="588484"/>
                </a:lnTo>
                <a:lnTo>
                  <a:pt x="1203993" y="545174"/>
                </a:lnTo>
                <a:lnTo>
                  <a:pt x="1084849" y="497528"/>
                </a:lnTo>
                <a:lnTo>
                  <a:pt x="970409" y="450074"/>
                </a:lnTo>
                <a:lnTo>
                  <a:pt x="806879" y="379463"/>
                </a:lnTo>
                <a:lnTo>
                  <a:pt x="652164" y="309826"/>
                </a:lnTo>
                <a:lnTo>
                  <a:pt x="0" y="0"/>
                </a:lnTo>
                <a:lnTo>
                  <a:pt x="3735790" y="0"/>
                </a:lnTo>
                <a:close/>
              </a:path>
            </a:pathLst>
          </a:custGeom>
          <a:solidFill>
            <a:srgbClr val="327861"/>
          </a:solidFill>
        </p:spPr>
        <p:txBody>
          <a:bodyPr wrap="square" lIns="0" tIns="0" rIns="0" bIns="0" rtlCol="0"/>
          <a:lstStyle/>
          <a:p>
            <a:endParaRPr/>
          </a:p>
        </p:txBody>
      </p:sp>
      <p:sp>
        <p:nvSpPr>
          <p:cNvPr id="18" name="bg object 18"/>
          <p:cNvSpPr/>
          <p:nvPr/>
        </p:nvSpPr>
        <p:spPr>
          <a:xfrm>
            <a:off x="14552232" y="0"/>
            <a:ext cx="3736340" cy="817244"/>
          </a:xfrm>
          <a:custGeom>
            <a:avLst/>
            <a:gdLst/>
            <a:ahLst/>
            <a:cxnLst/>
            <a:rect l="l" t="t" r="r" b="b"/>
            <a:pathLst>
              <a:path w="3736340" h="817244">
                <a:moveTo>
                  <a:pt x="3735767" y="294944"/>
                </a:moveTo>
                <a:lnTo>
                  <a:pt x="3735767" y="610466"/>
                </a:lnTo>
                <a:lnTo>
                  <a:pt x="3686603" y="627929"/>
                </a:lnTo>
                <a:lnTo>
                  <a:pt x="3613645" y="652167"/>
                </a:lnTo>
                <a:lnTo>
                  <a:pt x="3575091" y="664231"/>
                </a:lnTo>
                <a:lnTo>
                  <a:pt x="3535183" y="676190"/>
                </a:lnTo>
                <a:lnTo>
                  <a:pt x="3493946" y="687996"/>
                </a:lnTo>
                <a:lnTo>
                  <a:pt x="3451402" y="699597"/>
                </a:lnTo>
                <a:lnTo>
                  <a:pt x="3407573" y="710945"/>
                </a:lnTo>
                <a:lnTo>
                  <a:pt x="3362483" y="721988"/>
                </a:lnTo>
                <a:lnTo>
                  <a:pt x="3316154" y="732678"/>
                </a:lnTo>
                <a:lnTo>
                  <a:pt x="3268610" y="742963"/>
                </a:lnTo>
                <a:lnTo>
                  <a:pt x="3219872" y="752794"/>
                </a:lnTo>
                <a:lnTo>
                  <a:pt x="3169964" y="762122"/>
                </a:lnTo>
                <a:lnTo>
                  <a:pt x="3118909" y="770895"/>
                </a:lnTo>
                <a:lnTo>
                  <a:pt x="3066730" y="779064"/>
                </a:lnTo>
                <a:lnTo>
                  <a:pt x="3013449" y="786579"/>
                </a:lnTo>
                <a:lnTo>
                  <a:pt x="2959090" y="793389"/>
                </a:lnTo>
                <a:lnTo>
                  <a:pt x="2903674" y="799446"/>
                </a:lnTo>
                <a:lnTo>
                  <a:pt x="2847226" y="804698"/>
                </a:lnTo>
                <a:lnTo>
                  <a:pt x="2789768" y="809096"/>
                </a:lnTo>
                <a:lnTo>
                  <a:pt x="2731322" y="812590"/>
                </a:lnTo>
                <a:lnTo>
                  <a:pt x="2671911" y="815129"/>
                </a:lnTo>
                <a:lnTo>
                  <a:pt x="2611560" y="816665"/>
                </a:lnTo>
                <a:lnTo>
                  <a:pt x="2550289" y="817145"/>
                </a:lnTo>
                <a:lnTo>
                  <a:pt x="2488123" y="816522"/>
                </a:lnTo>
                <a:lnTo>
                  <a:pt x="2425083" y="814744"/>
                </a:lnTo>
                <a:lnTo>
                  <a:pt x="2361193" y="811762"/>
                </a:lnTo>
                <a:lnTo>
                  <a:pt x="2296476" y="807525"/>
                </a:lnTo>
                <a:lnTo>
                  <a:pt x="2230955" y="801984"/>
                </a:lnTo>
                <a:lnTo>
                  <a:pt x="2164651" y="795088"/>
                </a:lnTo>
                <a:lnTo>
                  <a:pt x="2097589" y="786788"/>
                </a:lnTo>
                <a:lnTo>
                  <a:pt x="2029791" y="777033"/>
                </a:lnTo>
                <a:lnTo>
                  <a:pt x="1961280" y="765774"/>
                </a:lnTo>
                <a:lnTo>
                  <a:pt x="1892079" y="752960"/>
                </a:lnTo>
                <a:lnTo>
                  <a:pt x="1822210" y="738542"/>
                </a:lnTo>
                <a:lnTo>
                  <a:pt x="1751697" y="722469"/>
                </a:lnTo>
                <a:lnTo>
                  <a:pt x="1680562" y="704691"/>
                </a:lnTo>
                <a:lnTo>
                  <a:pt x="1608828" y="685159"/>
                </a:lnTo>
                <a:lnTo>
                  <a:pt x="1536519" y="663822"/>
                </a:lnTo>
                <a:lnTo>
                  <a:pt x="1463656" y="640631"/>
                </a:lnTo>
                <a:lnTo>
                  <a:pt x="1390263" y="615535"/>
                </a:lnTo>
                <a:lnTo>
                  <a:pt x="1316362" y="588484"/>
                </a:lnTo>
                <a:lnTo>
                  <a:pt x="1203970" y="545173"/>
                </a:lnTo>
                <a:lnTo>
                  <a:pt x="1091869" y="500394"/>
                </a:lnTo>
                <a:lnTo>
                  <a:pt x="931455" y="433559"/>
                </a:lnTo>
                <a:lnTo>
                  <a:pt x="779543" y="367363"/>
                </a:lnTo>
                <a:lnTo>
                  <a:pt x="588698" y="280563"/>
                </a:lnTo>
                <a:lnTo>
                  <a:pt x="374954" y="179585"/>
                </a:lnTo>
                <a:lnTo>
                  <a:pt x="3052547" y="333930"/>
                </a:lnTo>
                <a:lnTo>
                  <a:pt x="3123731" y="337948"/>
                </a:lnTo>
                <a:lnTo>
                  <a:pt x="3192882" y="340137"/>
                </a:lnTo>
                <a:lnTo>
                  <a:pt x="3259949" y="340627"/>
                </a:lnTo>
                <a:lnTo>
                  <a:pt x="3324883" y="339547"/>
                </a:lnTo>
                <a:lnTo>
                  <a:pt x="3387632" y="337026"/>
                </a:lnTo>
                <a:lnTo>
                  <a:pt x="3448145" y="333195"/>
                </a:lnTo>
                <a:lnTo>
                  <a:pt x="3506373" y="328182"/>
                </a:lnTo>
                <a:lnTo>
                  <a:pt x="3562264" y="322118"/>
                </a:lnTo>
                <a:lnTo>
                  <a:pt x="3615768" y="315131"/>
                </a:lnTo>
                <a:lnTo>
                  <a:pt x="3666835" y="307353"/>
                </a:lnTo>
                <a:lnTo>
                  <a:pt x="3715414" y="298911"/>
                </a:lnTo>
                <a:lnTo>
                  <a:pt x="3735767" y="294944"/>
                </a:lnTo>
                <a:close/>
              </a:path>
              <a:path w="3736340" h="817244">
                <a:moveTo>
                  <a:pt x="1841603" y="0"/>
                </a:moveTo>
                <a:lnTo>
                  <a:pt x="1941344" y="43657"/>
                </a:lnTo>
                <a:lnTo>
                  <a:pt x="2034454" y="82562"/>
                </a:lnTo>
                <a:lnTo>
                  <a:pt x="2081100" y="101304"/>
                </a:lnTo>
                <a:lnTo>
                  <a:pt x="2127824" y="119535"/>
                </a:lnTo>
                <a:lnTo>
                  <a:pt x="2174640" y="137225"/>
                </a:lnTo>
                <a:lnTo>
                  <a:pt x="2221561" y="154346"/>
                </a:lnTo>
                <a:lnTo>
                  <a:pt x="2268601" y="170869"/>
                </a:lnTo>
                <a:lnTo>
                  <a:pt x="2315773" y="186767"/>
                </a:lnTo>
                <a:lnTo>
                  <a:pt x="2363090" y="202010"/>
                </a:lnTo>
                <a:lnTo>
                  <a:pt x="2410567" y="216571"/>
                </a:lnTo>
                <a:lnTo>
                  <a:pt x="2458217" y="230419"/>
                </a:lnTo>
                <a:lnTo>
                  <a:pt x="2506052" y="243528"/>
                </a:lnTo>
                <a:lnTo>
                  <a:pt x="2554088" y="255868"/>
                </a:lnTo>
                <a:lnTo>
                  <a:pt x="2602336" y="267411"/>
                </a:lnTo>
                <a:lnTo>
                  <a:pt x="2650811" y="278128"/>
                </a:lnTo>
                <a:lnTo>
                  <a:pt x="2699525" y="287991"/>
                </a:lnTo>
                <a:lnTo>
                  <a:pt x="2748494" y="296972"/>
                </a:lnTo>
                <a:lnTo>
                  <a:pt x="2827303" y="309603"/>
                </a:lnTo>
                <a:lnTo>
                  <a:pt x="2904283" y="319887"/>
                </a:lnTo>
                <a:lnTo>
                  <a:pt x="2979381" y="327952"/>
                </a:lnTo>
                <a:lnTo>
                  <a:pt x="3052547" y="333930"/>
                </a:lnTo>
                <a:lnTo>
                  <a:pt x="374954" y="179585"/>
                </a:lnTo>
                <a:lnTo>
                  <a:pt x="157182" y="74841"/>
                </a:lnTo>
                <a:lnTo>
                  <a:pt x="0" y="0"/>
                </a:lnTo>
                <a:lnTo>
                  <a:pt x="1841603" y="0"/>
                </a:lnTo>
                <a:close/>
              </a:path>
            </a:pathLst>
          </a:custGeom>
          <a:solidFill>
            <a:srgbClr val="C1E1D9"/>
          </a:solidFill>
        </p:spPr>
        <p:txBody>
          <a:bodyPr wrap="square" lIns="0" tIns="0" rIns="0" bIns="0" rtlCol="0"/>
          <a:lstStyle/>
          <a:p>
            <a:endParaRPr/>
          </a:p>
        </p:txBody>
      </p:sp>
      <p:sp>
        <p:nvSpPr>
          <p:cNvPr id="19" name="bg object 19"/>
          <p:cNvSpPr/>
          <p:nvPr/>
        </p:nvSpPr>
        <p:spPr>
          <a:xfrm>
            <a:off x="14552168" y="0"/>
            <a:ext cx="3736340" cy="545465"/>
          </a:xfrm>
          <a:custGeom>
            <a:avLst/>
            <a:gdLst/>
            <a:ahLst/>
            <a:cxnLst/>
            <a:rect l="l" t="t" r="r" b="b"/>
            <a:pathLst>
              <a:path w="3736340" h="545465">
                <a:moveTo>
                  <a:pt x="1203921" y="545236"/>
                </a:moveTo>
                <a:lnTo>
                  <a:pt x="261835" y="0"/>
                </a:lnTo>
                <a:lnTo>
                  <a:pt x="0" y="0"/>
                </a:lnTo>
                <a:lnTo>
                  <a:pt x="588695" y="280606"/>
                </a:lnTo>
                <a:lnTo>
                  <a:pt x="779526" y="367411"/>
                </a:lnTo>
                <a:lnTo>
                  <a:pt x="931430" y="433616"/>
                </a:lnTo>
                <a:lnTo>
                  <a:pt x="1091831" y="500456"/>
                </a:lnTo>
                <a:lnTo>
                  <a:pt x="1203921" y="545236"/>
                </a:lnTo>
                <a:close/>
              </a:path>
              <a:path w="3736340" h="545465">
                <a:moveTo>
                  <a:pt x="3735832" y="0"/>
                </a:moveTo>
                <a:lnTo>
                  <a:pt x="2165616" y="0"/>
                </a:lnTo>
                <a:lnTo>
                  <a:pt x="2181758" y="6489"/>
                </a:lnTo>
                <a:lnTo>
                  <a:pt x="2245576" y="30746"/>
                </a:lnTo>
                <a:lnTo>
                  <a:pt x="2310892" y="54127"/>
                </a:lnTo>
                <a:lnTo>
                  <a:pt x="2377630" y="76479"/>
                </a:lnTo>
                <a:lnTo>
                  <a:pt x="2445702" y="97675"/>
                </a:lnTo>
                <a:lnTo>
                  <a:pt x="2515019" y="117563"/>
                </a:lnTo>
                <a:lnTo>
                  <a:pt x="2585504" y="135991"/>
                </a:lnTo>
                <a:lnTo>
                  <a:pt x="2657056" y="152819"/>
                </a:lnTo>
                <a:lnTo>
                  <a:pt x="2729611" y="167894"/>
                </a:lnTo>
                <a:lnTo>
                  <a:pt x="2803080" y="181089"/>
                </a:lnTo>
                <a:lnTo>
                  <a:pt x="2878302" y="192481"/>
                </a:lnTo>
                <a:lnTo>
                  <a:pt x="2951911" y="201650"/>
                </a:lnTo>
                <a:lnTo>
                  <a:pt x="3023844" y="208699"/>
                </a:lnTo>
                <a:lnTo>
                  <a:pt x="3094037" y="213779"/>
                </a:lnTo>
                <a:lnTo>
                  <a:pt x="3162465" y="216992"/>
                </a:lnTo>
                <a:lnTo>
                  <a:pt x="3229051" y="218478"/>
                </a:lnTo>
                <a:lnTo>
                  <a:pt x="3293757" y="218351"/>
                </a:lnTo>
                <a:lnTo>
                  <a:pt x="3356521" y="216738"/>
                </a:lnTo>
                <a:lnTo>
                  <a:pt x="3417278" y="213766"/>
                </a:lnTo>
                <a:lnTo>
                  <a:pt x="3475990" y="209550"/>
                </a:lnTo>
                <a:lnTo>
                  <a:pt x="3532606" y="204228"/>
                </a:lnTo>
                <a:lnTo>
                  <a:pt x="3587051" y="197916"/>
                </a:lnTo>
                <a:lnTo>
                  <a:pt x="3639299" y="190741"/>
                </a:lnTo>
                <a:lnTo>
                  <a:pt x="3689273" y="182829"/>
                </a:lnTo>
                <a:lnTo>
                  <a:pt x="3735832" y="174485"/>
                </a:lnTo>
                <a:lnTo>
                  <a:pt x="3735832" y="0"/>
                </a:lnTo>
                <a:close/>
              </a:path>
            </a:pathLst>
          </a:custGeom>
          <a:solidFill>
            <a:srgbClr val="DEB300"/>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17809981" y="0"/>
            <a:ext cx="478018" cy="745197"/>
          </a:xfrm>
          <a:prstGeom prst="rect">
            <a:avLst/>
          </a:prstGeom>
        </p:spPr>
      </p:pic>
      <p:sp>
        <p:nvSpPr>
          <p:cNvPr id="21" name="bg object 21"/>
          <p:cNvSpPr/>
          <p:nvPr/>
        </p:nvSpPr>
        <p:spPr>
          <a:xfrm>
            <a:off x="0" y="0"/>
            <a:ext cx="3879215" cy="865505"/>
          </a:xfrm>
          <a:custGeom>
            <a:avLst/>
            <a:gdLst/>
            <a:ahLst/>
            <a:cxnLst/>
            <a:rect l="l" t="t" r="r" b="b"/>
            <a:pathLst>
              <a:path w="3879215" h="865505">
                <a:moveTo>
                  <a:pt x="0" y="0"/>
                </a:moveTo>
                <a:lnTo>
                  <a:pt x="0" y="670084"/>
                </a:lnTo>
                <a:lnTo>
                  <a:pt x="75580" y="695008"/>
                </a:lnTo>
                <a:lnTo>
                  <a:pt x="142121" y="715322"/>
                </a:lnTo>
                <a:lnTo>
                  <a:pt x="212307" y="735241"/>
                </a:lnTo>
                <a:lnTo>
                  <a:pt x="286039" y="754546"/>
                </a:lnTo>
                <a:lnTo>
                  <a:pt x="363215" y="773017"/>
                </a:lnTo>
                <a:lnTo>
                  <a:pt x="443735" y="790434"/>
                </a:lnTo>
                <a:lnTo>
                  <a:pt x="481463" y="797951"/>
                </a:lnTo>
                <a:lnTo>
                  <a:pt x="519853" y="805183"/>
                </a:lnTo>
                <a:lnTo>
                  <a:pt x="558896" y="812110"/>
                </a:lnTo>
                <a:lnTo>
                  <a:pt x="598583" y="818711"/>
                </a:lnTo>
                <a:lnTo>
                  <a:pt x="638903" y="824965"/>
                </a:lnTo>
                <a:lnTo>
                  <a:pt x="679847" y="830851"/>
                </a:lnTo>
                <a:lnTo>
                  <a:pt x="721407" y="836349"/>
                </a:lnTo>
                <a:lnTo>
                  <a:pt x="763571" y="841438"/>
                </a:lnTo>
                <a:lnTo>
                  <a:pt x="806332" y="846097"/>
                </a:lnTo>
                <a:lnTo>
                  <a:pt x="849679" y="850306"/>
                </a:lnTo>
                <a:lnTo>
                  <a:pt x="893602" y="854043"/>
                </a:lnTo>
                <a:lnTo>
                  <a:pt x="938093" y="857289"/>
                </a:lnTo>
                <a:lnTo>
                  <a:pt x="983142" y="860022"/>
                </a:lnTo>
                <a:lnTo>
                  <a:pt x="1028740" y="862221"/>
                </a:lnTo>
                <a:lnTo>
                  <a:pt x="1074876" y="863866"/>
                </a:lnTo>
                <a:lnTo>
                  <a:pt x="1121541" y="864937"/>
                </a:lnTo>
                <a:lnTo>
                  <a:pt x="1168727" y="865411"/>
                </a:lnTo>
                <a:lnTo>
                  <a:pt x="1216423" y="865270"/>
                </a:lnTo>
                <a:lnTo>
                  <a:pt x="1264619" y="864491"/>
                </a:lnTo>
                <a:lnTo>
                  <a:pt x="1313308" y="863055"/>
                </a:lnTo>
                <a:lnTo>
                  <a:pt x="1362478" y="860940"/>
                </a:lnTo>
                <a:lnTo>
                  <a:pt x="1412120" y="858126"/>
                </a:lnTo>
                <a:lnTo>
                  <a:pt x="1462226" y="854592"/>
                </a:lnTo>
                <a:lnTo>
                  <a:pt x="1512784" y="850317"/>
                </a:lnTo>
                <a:lnTo>
                  <a:pt x="1563787" y="845281"/>
                </a:lnTo>
                <a:lnTo>
                  <a:pt x="1615225" y="839462"/>
                </a:lnTo>
                <a:lnTo>
                  <a:pt x="1667087" y="832841"/>
                </a:lnTo>
                <a:lnTo>
                  <a:pt x="1719364" y="825396"/>
                </a:lnTo>
                <a:lnTo>
                  <a:pt x="1772048" y="817107"/>
                </a:lnTo>
                <a:lnTo>
                  <a:pt x="1825128" y="807953"/>
                </a:lnTo>
                <a:lnTo>
                  <a:pt x="1878595" y="797913"/>
                </a:lnTo>
                <a:lnTo>
                  <a:pt x="1932440" y="786966"/>
                </a:lnTo>
                <a:lnTo>
                  <a:pt x="1986653" y="775092"/>
                </a:lnTo>
                <a:lnTo>
                  <a:pt x="2041224" y="762271"/>
                </a:lnTo>
                <a:lnTo>
                  <a:pt x="2096144" y="748480"/>
                </a:lnTo>
                <a:lnTo>
                  <a:pt x="2151404" y="733701"/>
                </a:lnTo>
                <a:lnTo>
                  <a:pt x="2206993" y="717911"/>
                </a:lnTo>
                <a:lnTo>
                  <a:pt x="2262904" y="701090"/>
                </a:lnTo>
                <a:lnTo>
                  <a:pt x="2319125" y="683217"/>
                </a:lnTo>
                <a:lnTo>
                  <a:pt x="2375648" y="664273"/>
                </a:lnTo>
                <a:lnTo>
                  <a:pt x="2432463" y="644235"/>
                </a:lnTo>
                <a:lnTo>
                  <a:pt x="2489560" y="623083"/>
                </a:lnTo>
                <a:lnTo>
                  <a:pt x="2607960" y="577312"/>
                </a:lnTo>
                <a:lnTo>
                  <a:pt x="2727102" y="529564"/>
                </a:lnTo>
                <a:lnTo>
                  <a:pt x="2897518" y="458310"/>
                </a:lnTo>
                <a:lnTo>
                  <a:pt x="3058826" y="387756"/>
                </a:lnTo>
                <a:lnTo>
                  <a:pt x="3261381" y="295278"/>
                </a:lnTo>
                <a:lnTo>
                  <a:pt x="3879173" y="0"/>
                </a:lnTo>
                <a:lnTo>
                  <a:pt x="0" y="0"/>
                </a:lnTo>
                <a:close/>
              </a:path>
            </a:pathLst>
          </a:custGeom>
          <a:solidFill>
            <a:srgbClr val="327861"/>
          </a:solidFill>
        </p:spPr>
        <p:txBody>
          <a:bodyPr wrap="square" lIns="0" tIns="0" rIns="0" bIns="0" rtlCol="0"/>
          <a:lstStyle/>
          <a:p>
            <a:endParaRPr/>
          </a:p>
        </p:txBody>
      </p:sp>
      <p:sp>
        <p:nvSpPr>
          <p:cNvPr id="22" name="bg object 22"/>
          <p:cNvSpPr/>
          <p:nvPr/>
        </p:nvSpPr>
        <p:spPr>
          <a:xfrm>
            <a:off x="0" y="0"/>
            <a:ext cx="3879215" cy="865505"/>
          </a:xfrm>
          <a:custGeom>
            <a:avLst/>
            <a:gdLst/>
            <a:ahLst/>
            <a:cxnLst/>
            <a:rect l="l" t="t" r="r" b="b"/>
            <a:pathLst>
              <a:path w="3879215" h="865505">
                <a:moveTo>
                  <a:pt x="0" y="327366"/>
                </a:moveTo>
                <a:lnTo>
                  <a:pt x="0" y="670161"/>
                </a:lnTo>
                <a:lnTo>
                  <a:pt x="66655" y="692187"/>
                </a:lnTo>
                <a:lnTo>
                  <a:pt x="105267" y="704259"/>
                </a:lnTo>
                <a:lnTo>
                  <a:pt x="145175" y="716235"/>
                </a:lnTo>
                <a:lnTo>
                  <a:pt x="186357" y="728070"/>
                </a:lnTo>
                <a:lnTo>
                  <a:pt x="228792" y="739717"/>
                </a:lnTo>
                <a:lnTo>
                  <a:pt x="272460" y="751132"/>
                </a:lnTo>
                <a:lnTo>
                  <a:pt x="317340" y="762268"/>
                </a:lnTo>
                <a:lnTo>
                  <a:pt x="363410" y="773081"/>
                </a:lnTo>
                <a:lnTo>
                  <a:pt x="410651" y="783524"/>
                </a:lnTo>
                <a:lnTo>
                  <a:pt x="459041" y="793552"/>
                </a:lnTo>
                <a:lnTo>
                  <a:pt x="508560" y="803121"/>
                </a:lnTo>
                <a:lnTo>
                  <a:pt x="559186" y="812183"/>
                </a:lnTo>
                <a:lnTo>
                  <a:pt x="610898" y="820694"/>
                </a:lnTo>
                <a:lnTo>
                  <a:pt x="663677" y="828608"/>
                </a:lnTo>
                <a:lnTo>
                  <a:pt x="717501" y="835880"/>
                </a:lnTo>
                <a:lnTo>
                  <a:pt x="772348" y="842464"/>
                </a:lnTo>
                <a:lnTo>
                  <a:pt x="828199" y="848315"/>
                </a:lnTo>
                <a:lnTo>
                  <a:pt x="885033" y="853386"/>
                </a:lnTo>
                <a:lnTo>
                  <a:pt x="942828" y="857633"/>
                </a:lnTo>
                <a:lnTo>
                  <a:pt x="1001564" y="861011"/>
                </a:lnTo>
                <a:lnTo>
                  <a:pt x="1061220" y="863472"/>
                </a:lnTo>
                <a:lnTo>
                  <a:pt x="1121774" y="864973"/>
                </a:lnTo>
                <a:lnTo>
                  <a:pt x="1183207" y="865467"/>
                </a:lnTo>
                <a:lnTo>
                  <a:pt x="1245498" y="864909"/>
                </a:lnTo>
                <a:lnTo>
                  <a:pt x="1308625" y="863254"/>
                </a:lnTo>
                <a:lnTo>
                  <a:pt x="1372567" y="860456"/>
                </a:lnTo>
                <a:lnTo>
                  <a:pt x="1437304" y="856469"/>
                </a:lnTo>
                <a:lnTo>
                  <a:pt x="1502816" y="851248"/>
                </a:lnTo>
                <a:lnTo>
                  <a:pt x="1569080" y="844747"/>
                </a:lnTo>
                <a:lnTo>
                  <a:pt x="1636076" y="836921"/>
                </a:lnTo>
                <a:lnTo>
                  <a:pt x="1703784" y="827725"/>
                </a:lnTo>
                <a:lnTo>
                  <a:pt x="1772183" y="817112"/>
                </a:lnTo>
                <a:lnTo>
                  <a:pt x="1841251" y="805038"/>
                </a:lnTo>
                <a:lnTo>
                  <a:pt x="1910968" y="791456"/>
                </a:lnTo>
                <a:lnTo>
                  <a:pt x="1981313" y="776322"/>
                </a:lnTo>
                <a:lnTo>
                  <a:pt x="2052265" y="759589"/>
                </a:lnTo>
                <a:lnTo>
                  <a:pt x="2123804" y="741213"/>
                </a:lnTo>
                <a:lnTo>
                  <a:pt x="2195907" y="721148"/>
                </a:lnTo>
                <a:lnTo>
                  <a:pt x="2268556" y="699347"/>
                </a:lnTo>
                <a:lnTo>
                  <a:pt x="2341728" y="675767"/>
                </a:lnTo>
                <a:lnTo>
                  <a:pt x="2415403" y="650360"/>
                </a:lnTo>
                <a:lnTo>
                  <a:pt x="2489560" y="623083"/>
                </a:lnTo>
                <a:lnTo>
                  <a:pt x="2664503" y="554864"/>
                </a:lnTo>
                <a:lnTo>
                  <a:pt x="2828131" y="487739"/>
                </a:lnTo>
                <a:lnTo>
                  <a:pt x="2983371" y="421125"/>
                </a:lnTo>
                <a:lnTo>
                  <a:pt x="3178674" y="333521"/>
                </a:lnTo>
                <a:lnTo>
                  <a:pt x="3480873" y="191260"/>
                </a:lnTo>
                <a:lnTo>
                  <a:pt x="610142" y="359824"/>
                </a:lnTo>
                <a:lnTo>
                  <a:pt x="541531" y="362711"/>
                </a:lnTo>
                <a:lnTo>
                  <a:pt x="474803" y="363994"/>
                </a:lnTo>
                <a:lnTo>
                  <a:pt x="410000" y="363784"/>
                </a:lnTo>
                <a:lnTo>
                  <a:pt x="347166" y="362190"/>
                </a:lnTo>
                <a:lnTo>
                  <a:pt x="286344" y="359323"/>
                </a:lnTo>
                <a:lnTo>
                  <a:pt x="227577" y="355293"/>
                </a:lnTo>
                <a:lnTo>
                  <a:pt x="170908" y="350211"/>
                </a:lnTo>
                <a:lnTo>
                  <a:pt x="116380" y="344186"/>
                </a:lnTo>
                <a:lnTo>
                  <a:pt x="64037" y="337329"/>
                </a:lnTo>
                <a:lnTo>
                  <a:pt x="13922" y="329749"/>
                </a:lnTo>
                <a:lnTo>
                  <a:pt x="0" y="327366"/>
                </a:lnTo>
                <a:close/>
              </a:path>
              <a:path w="3879215" h="865505">
                <a:moveTo>
                  <a:pt x="1943069" y="0"/>
                </a:moveTo>
                <a:lnTo>
                  <a:pt x="1875061" y="30198"/>
                </a:lnTo>
                <a:lnTo>
                  <a:pt x="1782671" y="69808"/>
                </a:lnTo>
                <a:lnTo>
                  <a:pt x="1690087" y="107717"/>
                </a:lnTo>
                <a:lnTo>
                  <a:pt x="1643693" y="125971"/>
                </a:lnTo>
                <a:lnTo>
                  <a:pt x="1597214" y="143724"/>
                </a:lnTo>
                <a:lnTo>
                  <a:pt x="1550640" y="160951"/>
                </a:lnTo>
                <a:lnTo>
                  <a:pt x="1503958" y="177627"/>
                </a:lnTo>
                <a:lnTo>
                  <a:pt x="1457157" y="193726"/>
                </a:lnTo>
                <a:lnTo>
                  <a:pt x="1410223" y="209224"/>
                </a:lnTo>
                <a:lnTo>
                  <a:pt x="1363146" y="224096"/>
                </a:lnTo>
                <a:lnTo>
                  <a:pt x="1315913" y="238315"/>
                </a:lnTo>
                <a:lnTo>
                  <a:pt x="1268513" y="251857"/>
                </a:lnTo>
                <a:lnTo>
                  <a:pt x="1220933" y="264697"/>
                </a:lnTo>
                <a:lnTo>
                  <a:pt x="1173162" y="276809"/>
                </a:lnTo>
                <a:lnTo>
                  <a:pt x="1125188" y="288169"/>
                </a:lnTo>
                <a:lnTo>
                  <a:pt x="1076998" y="298750"/>
                </a:lnTo>
                <a:lnTo>
                  <a:pt x="1028581" y="308529"/>
                </a:lnTo>
                <a:lnTo>
                  <a:pt x="979926" y="317479"/>
                </a:lnTo>
                <a:lnTo>
                  <a:pt x="902549" y="330037"/>
                </a:lnTo>
                <a:lnTo>
                  <a:pt x="826839" y="340440"/>
                </a:lnTo>
                <a:lnTo>
                  <a:pt x="752839" y="348799"/>
                </a:lnTo>
                <a:lnTo>
                  <a:pt x="680593" y="355223"/>
                </a:lnTo>
                <a:lnTo>
                  <a:pt x="610142" y="359824"/>
                </a:lnTo>
                <a:lnTo>
                  <a:pt x="3480873" y="191260"/>
                </a:lnTo>
                <a:lnTo>
                  <a:pt x="3879194" y="0"/>
                </a:lnTo>
                <a:lnTo>
                  <a:pt x="1943069" y="0"/>
                </a:lnTo>
                <a:close/>
              </a:path>
            </a:pathLst>
          </a:custGeom>
          <a:solidFill>
            <a:srgbClr val="C1E1D9"/>
          </a:solidFill>
        </p:spPr>
        <p:txBody>
          <a:bodyPr wrap="square" lIns="0" tIns="0" rIns="0" bIns="0" rtlCol="0"/>
          <a:lstStyle/>
          <a:p>
            <a:endParaRPr/>
          </a:p>
        </p:txBody>
      </p:sp>
      <p:sp>
        <p:nvSpPr>
          <p:cNvPr id="23" name="bg object 23"/>
          <p:cNvSpPr/>
          <p:nvPr/>
        </p:nvSpPr>
        <p:spPr>
          <a:xfrm>
            <a:off x="0" y="0"/>
            <a:ext cx="3879850" cy="577850"/>
          </a:xfrm>
          <a:custGeom>
            <a:avLst/>
            <a:gdLst/>
            <a:ahLst/>
            <a:cxnLst/>
            <a:rect l="l" t="t" r="r" b="b"/>
            <a:pathLst>
              <a:path w="3879850" h="577850">
                <a:moveTo>
                  <a:pt x="1603870" y="0"/>
                </a:moveTo>
                <a:lnTo>
                  <a:pt x="0" y="0"/>
                </a:lnTo>
                <a:lnTo>
                  <a:pt x="0" y="200101"/>
                </a:lnTo>
                <a:lnTo>
                  <a:pt x="41059" y="206527"/>
                </a:lnTo>
                <a:lnTo>
                  <a:pt x="92113" y="213525"/>
                </a:lnTo>
                <a:lnTo>
                  <a:pt x="145173" y="219748"/>
                </a:lnTo>
                <a:lnTo>
                  <a:pt x="200202" y="225082"/>
                </a:lnTo>
                <a:lnTo>
                  <a:pt x="257162" y="229425"/>
                </a:lnTo>
                <a:lnTo>
                  <a:pt x="315988" y="232676"/>
                </a:lnTo>
                <a:lnTo>
                  <a:pt x="376643" y="234721"/>
                </a:lnTo>
                <a:lnTo>
                  <a:pt x="439089" y="235470"/>
                </a:lnTo>
                <a:lnTo>
                  <a:pt x="503275" y="234810"/>
                </a:lnTo>
                <a:lnTo>
                  <a:pt x="569137" y="232638"/>
                </a:lnTo>
                <a:lnTo>
                  <a:pt x="636663" y="228841"/>
                </a:lnTo>
                <a:lnTo>
                  <a:pt x="705789" y="223329"/>
                </a:lnTo>
                <a:lnTo>
                  <a:pt x="776478" y="215988"/>
                </a:lnTo>
                <a:lnTo>
                  <a:pt x="848664" y="206717"/>
                </a:lnTo>
                <a:lnTo>
                  <a:pt x="922324" y="195414"/>
                </a:lnTo>
                <a:lnTo>
                  <a:pt x="995337" y="182283"/>
                </a:lnTo>
                <a:lnTo>
                  <a:pt x="1067498" y="167373"/>
                </a:lnTo>
                <a:lnTo>
                  <a:pt x="1138732" y="150812"/>
                </a:lnTo>
                <a:lnTo>
                  <a:pt x="1208963" y="132727"/>
                </a:lnTo>
                <a:lnTo>
                  <a:pt x="1278128" y="113258"/>
                </a:lnTo>
                <a:lnTo>
                  <a:pt x="1346149" y="92519"/>
                </a:lnTo>
                <a:lnTo>
                  <a:pt x="1412938" y="70637"/>
                </a:lnTo>
                <a:lnTo>
                  <a:pt x="1478432" y="47752"/>
                </a:lnTo>
                <a:lnTo>
                  <a:pt x="1542554" y="23990"/>
                </a:lnTo>
                <a:lnTo>
                  <a:pt x="1603870" y="0"/>
                </a:lnTo>
                <a:close/>
              </a:path>
              <a:path w="3879850" h="577850">
                <a:moveTo>
                  <a:pt x="3879253" y="0"/>
                </a:moveTo>
                <a:lnTo>
                  <a:pt x="3603218" y="0"/>
                </a:lnTo>
                <a:lnTo>
                  <a:pt x="3319145" y="165201"/>
                </a:lnTo>
                <a:lnTo>
                  <a:pt x="3025813" y="335470"/>
                </a:lnTo>
                <a:lnTo>
                  <a:pt x="2740456" y="500799"/>
                </a:lnTo>
                <a:lnTo>
                  <a:pt x="2608072" y="577380"/>
                </a:lnTo>
                <a:lnTo>
                  <a:pt x="2664612" y="554926"/>
                </a:lnTo>
                <a:lnTo>
                  <a:pt x="2720124" y="532511"/>
                </a:lnTo>
                <a:lnTo>
                  <a:pt x="2774658" y="510133"/>
                </a:lnTo>
                <a:lnTo>
                  <a:pt x="2828226" y="487794"/>
                </a:lnTo>
                <a:lnTo>
                  <a:pt x="2880855" y="465518"/>
                </a:lnTo>
                <a:lnTo>
                  <a:pt x="2932595" y="443306"/>
                </a:lnTo>
                <a:lnTo>
                  <a:pt x="2983446" y="421170"/>
                </a:lnTo>
                <a:lnTo>
                  <a:pt x="3033471" y="399122"/>
                </a:lnTo>
                <a:lnTo>
                  <a:pt x="3082671" y="377164"/>
                </a:lnTo>
                <a:lnTo>
                  <a:pt x="3131083" y="355307"/>
                </a:lnTo>
                <a:lnTo>
                  <a:pt x="3178733" y="333565"/>
                </a:lnTo>
                <a:lnTo>
                  <a:pt x="3225673" y="311937"/>
                </a:lnTo>
                <a:lnTo>
                  <a:pt x="3271901" y="290436"/>
                </a:lnTo>
                <a:lnTo>
                  <a:pt x="3317468" y="269074"/>
                </a:lnTo>
                <a:lnTo>
                  <a:pt x="3362401" y="247865"/>
                </a:lnTo>
                <a:lnTo>
                  <a:pt x="3406711" y="226809"/>
                </a:lnTo>
                <a:lnTo>
                  <a:pt x="3450450" y="205917"/>
                </a:lnTo>
                <a:lnTo>
                  <a:pt x="3493630" y="185191"/>
                </a:lnTo>
                <a:lnTo>
                  <a:pt x="3578466" y="144310"/>
                </a:lnTo>
                <a:lnTo>
                  <a:pt x="3702304" y="84505"/>
                </a:lnTo>
                <a:lnTo>
                  <a:pt x="3742804" y="65011"/>
                </a:lnTo>
                <a:lnTo>
                  <a:pt x="3782949" y="45758"/>
                </a:lnTo>
                <a:lnTo>
                  <a:pt x="3822776" y="26746"/>
                </a:lnTo>
                <a:lnTo>
                  <a:pt x="3862311" y="7988"/>
                </a:lnTo>
                <a:lnTo>
                  <a:pt x="3879253" y="0"/>
                </a:lnTo>
                <a:close/>
              </a:path>
            </a:pathLst>
          </a:custGeom>
          <a:solidFill>
            <a:srgbClr val="DEB300"/>
          </a:solidFill>
        </p:spPr>
        <p:txBody>
          <a:bodyPr wrap="square" lIns="0" tIns="0" rIns="0" bIns="0" rtlCol="0"/>
          <a:lstStyle/>
          <a:p>
            <a:endParaRPr/>
          </a:p>
        </p:txBody>
      </p:sp>
      <p:pic>
        <p:nvPicPr>
          <p:cNvPr id="24" name="bg object 24"/>
          <p:cNvPicPr/>
          <p:nvPr/>
        </p:nvPicPr>
        <p:blipFill>
          <a:blip r:embed="rId3" cstate="print"/>
          <a:stretch>
            <a:fillRect/>
          </a:stretch>
        </p:blipFill>
        <p:spPr>
          <a:xfrm>
            <a:off x="0" y="0"/>
            <a:ext cx="443735" cy="790433"/>
          </a:xfrm>
          <a:prstGeom prst="rect">
            <a:avLst/>
          </a:prstGeom>
        </p:spPr>
      </p:pic>
      <p:pic>
        <p:nvPicPr>
          <p:cNvPr id="25" name="bg object 25"/>
          <p:cNvPicPr/>
          <p:nvPr/>
        </p:nvPicPr>
        <p:blipFill>
          <a:blip r:embed="rId4" cstate="print"/>
          <a:stretch>
            <a:fillRect/>
          </a:stretch>
        </p:blipFill>
        <p:spPr>
          <a:xfrm>
            <a:off x="6586456" y="6153846"/>
            <a:ext cx="2266949" cy="2266949"/>
          </a:xfrm>
          <a:prstGeom prst="rect">
            <a:avLst/>
          </a:prstGeom>
        </p:spPr>
      </p:pic>
      <p:pic>
        <p:nvPicPr>
          <p:cNvPr id="26" name="bg object 26"/>
          <p:cNvPicPr/>
          <p:nvPr/>
        </p:nvPicPr>
        <p:blipFill>
          <a:blip r:embed="rId4" cstate="print"/>
          <a:stretch>
            <a:fillRect/>
          </a:stretch>
        </p:blipFill>
        <p:spPr>
          <a:xfrm>
            <a:off x="9201732" y="3396424"/>
            <a:ext cx="2266949" cy="2266949"/>
          </a:xfrm>
          <a:prstGeom prst="rect">
            <a:avLst/>
          </a:prstGeom>
        </p:spPr>
      </p:pic>
      <p:pic>
        <p:nvPicPr>
          <p:cNvPr id="27" name="bg object 27"/>
          <p:cNvPicPr/>
          <p:nvPr/>
        </p:nvPicPr>
        <p:blipFill>
          <a:blip r:embed="rId5" cstate="print"/>
          <a:stretch>
            <a:fillRect/>
          </a:stretch>
        </p:blipFill>
        <p:spPr>
          <a:xfrm>
            <a:off x="6757720" y="6325106"/>
            <a:ext cx="1924049" cy="1917699"/>
          </a:xfrm>
          <a:prstGeom prst="rect">
            <a:avLst/>
          </a:prstGeom>
        </p:spPr>
      </p:pic>
      <p:pic>
        <p:nvPicPr>
          <p:cNvPr id="28" name="bg object 28"/>
          <p:cNvPicPr/>
          <p:nvPr/>
        </p:nvPicPr>
        <p:blipFill>
          <a:blip r:embed="rId6" cstate="print"/>
          <a:stretch>
            <a:fillRect/>
          </a:stretch>
        </p:blipFill>
        <p:spPr>
          <a:xfrm>
            <a:off x="9372993" y="3567690"/>
            <a:ext cx="1924049" cy="1917699"/>
          </a:xfrm>
          <a:prstGeom prst="rect">
            <a:avLst/>
          </a:prstGeom>
        </p:spPr>
      </p:pic>
      <p:pic>
        <p:nvPicPr>
          <p:cNvPr id="29" name="bg object 29"/>
          <p:cNvPicPr/>
          <p:nvPr/>
        </p:nvPicPr>
        <p:blipFill>
          <a:blip r:embed="rId4" cstate="print"/>
          <a:stretch>
            <a:fillRect/>
          </a:stretch>
        </p:blipFill>
        <p:spPr>
          <a:xfrm>
            <a:off x="6586456" y="3396424"/>
            <a:ext cx="2266949" cy="2266949"/>
          </a:xfrm>
          <a:prstGeom prst="rect">
            <a:avLst/>
          </a:prstGeom>
        </p:spPr>
      </p:pic>
      <p:pic>
        <p:nvPicPr>
          <p:cNvPr id="30" name="bg object 30"/>
          <p:cNvPicPr/>
          <p:nvPr/>
        </p:nvPicPr>
        <p:blipFill>
          <a:blip r:embed="rId4" cstate="print"/>
          <a:stretch>
            <a:fillRect/>
          </a:stretch>
        </p:blipFill>
        <p:spPr>
          <a:xfrm>
            <a:off x="9352674" y="6146586"/>
            <a:ext cx="2276474" cy="2276474"/>
          </a:xfrm>
          <a:prstGeom prst="rect">
            <a:avLst/>
          </a:prstGeom>
        </p:spPr>
      </p:pic>
      <p:pic>
        <p:nvPicPr>
          <p:cNvPr id="31" name="bg object 31"/>
          <p:cNvPicPr/>
          <p:nvPr/>
        </p:nvPicPr>
        <p:blipFill>
          <a:blip r:embed="rId7" cstate="print"/>
          <a:stretch>
            <a:fillRect/>
          </a:stretch>
        </p:blipFill>
        <p:spPr>
          <a:xfrm>
            <a:off x="6757720" y="3567690"/>
            <a:ext cx="1924049" cy="1917699"/>
          </a:xfrm>
          <a:prstGeom prst="rect">
            <a:avLst/>
          </a:prstGeom>
        </p:spPr>
      </p:pic>
      <p:pic>
        <p:nvPicPr>
          <p:cNvPr id="32" name="bg object 32"/>
          <p:cNvPicPr/>
          <p:nvPr/>
        </p:nvPicPr>
        <p:blipFill>
          <a:blip r:embed="rId8" cstate="print"/>
          <a:stretch>
            <a:fillRect/>
          </a:stretch>
        </p:blipFill>
        <p:spPr>
          <a:xfrm>
            <a:off x="9524402" y="6318316"/>
            <a:ext cx="1934467" cy="1934467"/>
          </a:xfrm>
          <a:prstGeom prst="rect">
            <a:avLst/>
          </a:prstGeom>
        </p:spPr>
      </p:pic>
      <p:sp>
        <p:nvSpPr>
          <p:cNvPr id="33" name="bg object 33"/>
          <p:cNvSpPr/>
          <p:nvPr/>
        </p:nvSpPr>
        <p:spPr>
          <a:xfrm>
            <a:off x="0" y="10016501"/>
            <a:ext cx="18288000" cy="270510"/>
          </a:xfrm>
          <a:custGeom>
            <a:avLst/>
            <a:gdLst/>
            <a:ahLst/>
            <a:cxnLst/>
            <a:rect l="l" t="t" r="r" b="b"/>
            <a:pathLst>
              <a:path w="18288000" h="270509">
                <a:moveTo>
                  <a:pt x="18287998" y="270497"/>
                </a:moveTo>
                <a:lnTo>
                  <a:pt x="0" y="270497"/>
                </a:lnTo>
                <a:lnTo>
                  <a:pt x="0" y="0"/>
                </a:lnTo>
                <a:lnTo>
                  <a:pt x="18287998" y="0"/>
                </a:lnTo>
                <a:lnTo>
                  <a:pt x="18287998" y="270497"/>
                </a:lnTo>
                <a:close/>
              </a:path>
            </a:pathLst>
          </a:custGeom>
          <a:solidFill>
            <a:srgbClr val="FFCD00"/>
          </a:solidFill>
        </p:spPr>
        <p:txBody>
          <a:bodyPr wrap="square" lIns="0" tIns="0" rIns="0" bIns="0" rtlCol="0"/>
          <a:lstStyle/>
          <a:p>
            <a:endParaRPr/>
          </a:p>
        </p:txBody>
      </p:sp>
      <p:sp>
        <p:nvSpPr>
          <p:cNvPr id="34" name="bg object 34"/>
          <p:cNvSpPr/>
          <p:nvPr/>
        </p:nvSpPr>
        <p:spPr>
          <a:xfrm>
            <a:off x="2501831" y="10016501"/>
            <a:ext cx="13284835" cy="270510"/>
          </a:xfrm>
          <a:custGeom>
            <a:avLst/>
            <a:gdLst/>
            <a:ahLst/>
            <a:cxnLst/>
            <a:rect l="l" t="t" r="r" b="b"/>
            <a:pathLst>
              <a:path w="13284835" h="270509">
                <a:moveTo>
                  <a:pt x="13284335" y="270497"/>
                </a:moveTo>
                <a:lnTo>
                  <a:pt x="0" y="270497"/>
                </a:lnTo>
                <a:lnTo>
                  <a:pt x="11505" y="234452"/>
                </a:lnTo>
                <a:lnTo>
                  <a:pt x="29809" y="194551"/>
                </a:lnTo>
                <a:lnTo>
                  <a:pt x="52572" y="157389"/>
                </a:lnTo>
                <a:lnTo>
                  <a:pt x="79452" y="123311"/>
                </a:lnTo>
                <a:lnTo>
                  <a:pt x="110103" y="92660"/>
                </a:lnTo>
                <a:lnTo>
                  <a:pt x="144181" y="65781"/>
                </a:lnTo>
                <a:lnTo>
                  <a:pt x="181343" y="43017"/>
                </a:lnTo>
                <a:lnTo>
                  <a:pt x="221244" y="24713"/>
                </a:lnTo>
                <a:lnTo>
                  <a:pt x="263540" y="11213"/>
                </a:lnTo>
                <a:lnTo>
                  <a:pt x="307887" y="2860"/>
                </a:lnTo>
                <a:lnTo>
                  <a:pt x="353942" y="0"/>
                </a:lnTo>
                <a:lnTo>
                  <a:pt x="12930391" y="0"/>
                </a:lnTo>
                <a:lnTo>
                  <a:pt x="12976446" y="2860"/>
                </a:lnTo>
                <a:lnTo>
                  <a:pt x="13020794" y="11213"/>
                </a:lnTo>
                <a:lnTo>
                  <a:pt x="13063090" y="24713"/>
                </a:lnTo>
                <a:lnTo>
                  <a:pt x="13102991" y="43017"/>
                </a:lnTo>
                <a:lnTo>
                  <a:pt x="13140153" y="65781"/>
                </a:lnTo>
                <a:lnTo>
                  <a:pt x="13174231" y="92660"/>
                </a:lnTo>
                <a:lnTo>
                  <a:pt x="13204882" y="123311"/>
                </a:lnTo>
                <a:lnTo>
                  <a:pt x="13231762" y="157389"/>
                </a:lnTo>
                <a:lnTo>
                  <a:pt x="13254526" y="194551"/>
                </a:lnTo>
                <a:lnTo>
                  <a:pt x="13272830" y="234452"/>
                </a:lnTo>
                <a:lnTo>
                  <a:pt x="13284335" y="270497"/>
                </a:lnTo>
                <a:close/>
              </a:path>
            </a:pathLst>
          </a:custGeom>
          <a:solidFill>
            <a:srgbClr val="C1E1D9"/>
          </a:solidFill>
        </p:spPr>
        <p:txBody>
          <a:bodyPr wrap="square" lIns="0" tIns="0" rIns="0" bIns="0" rtlCol="0"/>
          <a:lstStyle/>
          <a:p>
            <a:endParaRPr/>
          </a:p>
        </p:txBody>
      </p:sp>
      <p:sp>
        <p:nvSpPr>
          <p:cNvPr id="35" name="bg object 35"/>
          <p:cNvSpPr/>
          <p:nvPr/>
        </p:nvSpPr>
        <p:spPr>
          <a:xfrm>
            <a:off x="4144591" y="10016501"/>
            <a:ext cx="9999345" cy="270510"/>
          </a:xfrm>
          <a:custGeom>
            <a:avLst/>
            <a:gdLst/>
            <a:ahLst/>
            <a:cxnLst/>
            <a:rect l="l" t="t" r="r" b="b"/>
            <a:pathLst>
              <a:path w="9999344" h="270509">
                <a:moveTo>
                  <a:pt x="9998816" y="270497"/>
                </a:moveTo>
                <a:lnTo>
                  <a:pt x="0" y="270497"/>
                </a:lnTo>
                <a:lnTo>
                  <a:pt x="11505" y="234452"/>
                </a:lnTo>
                <a:lnTo>
                  <a:pt x="29809" y="194551"/>
                </a:lnTo>
                <a:lnTo>
                  <a:pt x="52572" y="157389"/>
                </a:lnTo>
                <a:lnTo>
                  <a:pt x="79452" y="123311"/>
                </a:lnTo>
                <a:lnTo>
                  <a:pt x="110102" y="92660"/>
                </a:lnTo>
                <a:lnTo>
                  <a:pt x="144181" y="65781"/>
                </a:lnTo>
                <a:lnTo>
                  <a:pt x="181342" y="43017"/>
                </a:lnTo>
                <a:lnTo>
                  <a:pt x="221244" y="24713"/>
                </a:lnTo>
                <a:lnTo>
                  <a:pt x="263540" y="11213"/>
                </a:lnTo>
                <a:lnTo>
                  <a:pt x="307887" y="2860"/>
                </a:lnTo>
                <a:lnTo>
                  <a:pt x="353942" y="0"/>
                </a:lnTo>
                <a:lnTo>
                  <a:pt x="9644873" y="0"/>
                </a:lnTo>
                <a:lnTo>
                  <a:pt x="9690927" y="2860"/>
                </a:lnTo>
                <a:lnTo>
                  <a:pt x="9735275" y="11213"/>
                </a:lnTo>
                <a:lnTo>
                  <a:pt x="9777571" y="24713"/>
                </a:lnTo>
                <a:lnTo>
                  <a:pt x="9817472" y="43017"/>
                </a:lnTo>
                <a:lnTo>
                  <a:pt x="9854634" y="65781"/>
                </a:lnTo>
                <a:lnTo>
                  <a:pt x="9888712" y="92660"/>
                </a:lnTo>
                <a:lnTo>
                  <a:pt x="9919363" y="123311"/>
                </a:lnTo>
                <a:lnTo>
                  <a:pt x="9946243" y="157389"/>
                </a:lnTo>
                <a:lnTo>
                  <a:pt x="9969007" y="194551"/>
                </a:lnTo>
                <a:lnTo>
                  <a:pt x="9987311" y="234452"/>
                </a:lnTo>
                <a:lnTo>
                  <a:pt x="9998816" y="270497"/>
                </a:lnTo>
                <a:close/>
              </a:path>
            </a:pathLst>
          </a:custGeom>
          <a:solidFill>
            <a:srgbClr val="00533D"/>
          </a:solidFill>
        </p:spPr>
        <p:txBody>
          <a:bodyPr wrap="square" lIns="0" tIns="0" rIns="0" bIns="0" rtlCol="0"/>
          <a:lstStyle/>
          <a:p>
            <a:endParaRPr/>
          </a:p>
        </p:txBody>
      </p:sp>
      <p:sp>
        <p:nvSpPr>
          <p:cNvPr id="36" name="bg object 36"/>
          <p:cNvSpPr/>
          <p:nvPr/>
        </p:nvSpPr>
        <p:spPr>
          <a:xfrm>
            <a:off x="9737725" y="3932420"/>
            <a:ext cx="1198880" cy="1198880"/>
          </a:xfrm>
          <a:custGeom>
            <a:avLst/>
            <a:gdLst/>
            <a:ahLst/>
            <a:cxnLst/>
            <a:rect l="l" t="t" r="r" b="b"/>
            <a:pathLst>
              <a:path w="1198879" h="1198879">
                <a:moveTo>
                  <a:pt x="1098909" y="1198810"/>
                </a:moveTo>
                <a:lnTo>
                  <a:pt x="99900" y="1198810"/>
                </a:lnTo>
                <a:lnTo>
                  <a:pt x="61053" y="1190946"/>
                </a:lnTo>
                <a:lnTo>
                  <a:pt x="29294" y="1169515"/>
                </a:lnTo>
                <a:lnTo>
                  <a:pt x="7863" y="1137756"/>
                </a:lnTo>
                <a:lnTo>
                  <a:pt x="0" y="1098909"/>
                </a:lnTo>
                <a:lnTo>
                  <a:pt x="0" y="179821"/>
                </a:lnTo>
                <a:lnTo>
                  <a:pt x="7863" y="140974"/>
                </a:lnTo>
                <a:lnTo>
                  <a:pt x="29294" y="109215"/>
                </a:lnTo>
                <a:lnTo>
                  <a:pt x="61053" y="87784"/>
                </a:lnTo>
                <a:lnTo>
                  <a:pt x="99900" y="79920"/>
                </a:lnTo>
                <a:lnTo>
                  <a:pt x="219781" y="79920"/>
                </a:lnTo>
                <a:lnTo>
                  <a:pt x="219781" y="59940"/>
                </a:lnTo>
                <a:lnTo>
                  <a:pt x="224499" y="36630"/>
                </a:lnTo>
                <a:lnTo>
                  <a:pt x="237357" y="17575"/>
                </a:lnTo>
                <a:lnTo>
                  <a:pt x="256412" y="4717"/>
                </a:lnTo>
                <a:lnTo>
                  <a:pt x="279722" y="0"/>
                </a:lnTo>
                <a:lnTo>
                  <a:pt x="303032" y="4717"/>
                </a:lnTo>
                <a:lnTo>
                  <a:pt x="322087" y="17575"/>
                </a:lnTo>
                <a:lnTo>
                  <a:pt x="334945" y="36630"/>
                </a:lnTo>
                <a:lnTo>
                  <a:pt x="335619" y="39960"/>
                </a:lnTo>
                <a:lnTo>
                  <a:pt x="279722" y="39960"/>
                </a:lnTo>
                <a:lnTo>
                  <a:pt x="271953" y="41533"/>
                </a:lnTo>
                <a:lnTo>
                  <a:pt x="265601" y="45820"/>
                </a:lnTo>
                <a:lnTo>
                  <a:pt x="261315" y="52171"/>
                </a:lnTo>
                <a:lnTo>
                  <a:pt x="259742" y="59940"/>
                </a:lnTo>
                <a:lnTo>
                  <a:pt x="259742" y="119881"/>
                </a:lnTo>
                <a:lnTo>
                  <a:pt x="99900" y="119881"/>
                </a:lnTo>
                <a:lnTo>
                  <a:pt x="76590" y="124598"/>
                </a:lnTo>
                <a:lnTo>
                  <a:pt x="57535" y="137456"/>
                </a:lnTo>
                <a:lnTo>
                  <a:pt x="44677" y="156511"/>
                </a:lnTo>
                <a:lnTo>
                  <a:pt x="39960" y="179821"/>
                </a:lnTo>
                <a:lnTo>
                  <a:pt x="39960" y="319682"/>
                </a:lnTo>
                <a:lnTo>
                  <a:pt x="1198810" y="319682"/>
                </a:lnTo>
                <a:lnTo>
                  <a:pt x="1198810" y="359643"/>
                </a:lnTo>
                <a:lnTo>
                  <a:pt x="39960" y="359643"/>
                </a:lnTo>
                <a:lnTo>
                  <a:pt x="39960" y="1098909"/>
                </a:lnTo>
                <a:lnTo>
                  <a:pt x="44677" y="1122219"/>
                </a:lnTo>
                <a:lnTo>
                  <a:pt x="57535" y="1141274"/>
                </a:lnTo>
                <a:lnTo>
                  <a:pt x="76590" y="1154132"/>
                </a:lnTo>
                <a:lnTo>
                  <a:pt x="99900" y="1158850"/>
                </a:lnTo>
                <a:lnTo>
                  <a:pt x="1176713" y="1158850"/>
                </a:lnTo>
                <a:lnTo>
                  <a:pt x="1169515" y="1169515"/>
                </a:lnTo>
                <a:lnTo>
                  <a:pt x="1137756" y="1190946"/>
                </a:lnTo>
                <a:lnTo>
                  <a:pt x="1098909" y="1198810"/>
                </a:lnTo>
                <a:close/>
              </a:path>
              <a:path w="1198879" h="1198879">
                <a:moveTo>
                  <a:pt x="579425" y="79920"/>
                </a:moveTo>
                <a:lnTo>
                  <a:pt x="539464" y="79920"/>
                </a:lnTo>
                <a:lnTo>
                  <a:pt x="539464" y="59940"/>
                </a:lnTo>
                <a:lnTo>
                  <a:pt x="544182" y="36630"/>
                </a:lnTo>
                <a:lnTo>
                  <a:pt x="557040" y="17575"/>
                </a:lnTo>
                <a:lnTo>
                  <a:pt x="576095" y="4717"/>
                </a:lnTo>
                <a:lnTo>
                  <a:pt x="599405" y="0"/>
                </a:lnTo>
                <a:lnTo>
                  <a:pt x="622715" y="4717"/>
                </a:lnTo>
                <a:lnTo>
                  <a:pt x="641770" y="17575"/>
                </a:lnTo>
                <a:lnTo>
                  <a:pt x="654628" y="36630"/>
                </a:lnTo>
                <a:lnTo>
                  <a:pt x="655302" y="39960"/>
                </a:lnTo>
                <a:lnTo>
                  <a:pt x="599405" y="39960"/>
                </a:lnTo>
                <a:lnTo>
                  <a:pt x="591636" y="41533"/>
                </a:lnTo>
                <a:lnTo>
                  <a:pt x="585284" y="45820"/>
                </a:lnTo>
                <a:lnTo>
                  <a:pt x="580998" y="52171"/>
                </a:lnTo>
                <a:lnTo>
                  <a:pt x="579425" y="59940"/>
                </a:lnTo>
                <a:lnTo>
                  <a:pt x="579425" y="79920"/>
                </a:lnTo>
                <a:close/>
              </a:path>
              <a:path w="1198879" h="1198879">
                <a:moveTo>
                  <a:pt x="899107" y="79920"/>
                </a:moveTo>
                <a:lnTo>
                  <a:pt x="859147" y="79920"/>
                </a:lnTo>
                <a:lnTo>
                  <a:pt x="859147" y="59940"/>
                </a:lnTo>
                <a:lnTo>
                  <a:pt x="863865" y="36630"/>
                </a:lnTo>
                <a:lnTo>
                  <a:pt x="876722" y="17575"/>
                </a:lnTo>
                <a:lnTo>
                  <a:pt x="895777" y="4717"/>
                </a:lnTo>
                <a:lnTo>
                  <a:pt x="919087" y="0"/>
                </a:lnTo>
                <a:lnTo>
                  <a:pt x="942397" y="4717"/>
                </a:lnTo>
                <a:lnTo>
                  <a:pt x="961453" y="17575"/>
                </a:lnTo>
                <a:lnTo>
                  <a:pt x="974310" y="36630"/>
                </a:lnTo>
                <a:lnTo>
                  <a:pt x="974984" y="39960"/>
                </a:lnTo>
                <a:lnTo>
                  <a:pt x="919087" y="39960"/>
                </a:lnTo>
                <a:lnTo>
                  <a:pt x="911319" y="41533"/>
                </a:lnTo>
                <a:lnTo>
                  <a:pt x="904967" y="45820"/>
                </a:lnTo>
                <a:lnTo>
                  <a:pt x="900680" y="52171"/>
                </a:lnTo>
                <a:lnTo>
                  <a:pt x="899107" y="59940"/>
                </a:lnTo>
                <a:lnTo>
                  <a:pt x="899107" y="79920"/>
                </a:lnTo>
                <a:close/>
              </a:path>
              <a:path w="1198879" h="1198879">
                <a:moveTo>
                  <a:pt x="335619" y="199801"/>
                </a:moveTo>
                <a:lnTo>
                  <a:pt x="279722" y="199801"/>
                </a:lnTo>
                <a:lnTo>
                  <a:pt x="287491" y="198228"/>
                </a:lnTo>
                <a:lnTo>
                  <a:pt x="293842" y="193942"/>
                </a:lnTo>
                <a:lnTo>
                  <a:pt x="298129" y="187590"/>
                </a:lnTo>
                <a:lnTo>
                  <a:pt x="299702" y="179821"/>
                </a:lnTo>
                <a:lnTo>
                  <a:pt x="299702" y="59940"/>
                </a:lnTo>
                <a:lnTo>
                  <a:pt x="298129" y="52171"/>
                </a:lnTo>
                <a:lnTo>
                  <a:pt x="293842" y="45820"/>
                </a:lnTo>
                <a:lnTo>
                  <a:pt x="287491" y="41533"/>
                </a:lnTo>
                <a:lnTo>
                  <a:pt x="279722" y="39960"/>
                </a:lnTo>
                <a:lnTo>
                  <a:pt x="335619" y="39960"/>
                </a:lnTo>
                <a:lnTo>
                  <a:pt x="339662" y="59940"/>
                </a:lnTo>
                <a:lnTo>
                  <a:pt x="339662" y="79920"/>
                </a:lnTo>
                <a:lnTo>
                  <a:pt x="579425" y="79920"/>
                </a:lnTo>
                <a:lnTo>
                  <a:pt x="579425" y="119881"/>
                </a:lnTo>
                <a:lnTo>
                  <a:pt x="339662" y="119881"/>
                </a:lnTo>
                <a:lnTo>
                  <a:pt x="339662" y="179821"/>
                </a:lnTo>
                <a:lnTo>
                  <a:pt x="335619" y="199801"/>
                </a:lnTo>
                <a:close/>
              </a:path>
              <a:path w="1198879" h="1198879">
                <a:moveTo>
                  <a:pt x="655302" y="199801"/>
                </a:moveTo>
                <a:lnTo>
                  <a:pt x="599405" y="199801"/>
                </a:lnTo>
                <a:lnTo>
                  <a:pt x="607173" y="198228"/>
                </a:lnTo>
                <a:lnTo>
                  <a:pt x="613525" y="193942"/>
                </a:lnTo>
                <a:lnTo>
                  <a:pt x="617812" y="187590"/>
                </a:lnTo>
                <a:lnTo>
                  <a:pt x="619385" y="179821"/>
                </a:lnTo>
                <a:lnTo>
                  <a:pt x="619385" y="59940"/>
                </a:lnTo>
                <a:lnTo>
                  <a:pt x="617812" y="52171"/>
                </a:lnTo>
                <a:lnTo>
                  <a:pt x="613525" y="45820"/>
                </a:lnTo>
                <a:lnTo>
                  <a:pt x="607173" y="41533"/>
                </a:lnTo>
                <a:lnTo>
                  <a:pt x="599405" y="39960"/>
                </a:lnTo>
                <a:lnTo>
                  <a:pt x="655302" y="39960"/>
                </a:lnTo>
                <a:lnTo>
                  <a:pt x="659345" y="59940"/>
                </a:lnTo>
                <a:lnTo>
                  <a:pt x="659345" y="79920"/>
                </a:lnTo>
                <a:lnTo>
                  <a:pt x="899107" y="79920"/>
                </a:lnTo>
                <a:lnTo>
                  <a:pt x="899107" y="119881"/>
                </a:lnTo>
                <a:lnTo>
                  <a:pt x="659345" y="119881"/>
                </a:lnTo>
                <a:lnTo>
                  <a:pt x="659345" y="179821"/>
                </a:lnTo>
                <a:lnTo>
                  <a:pt x="655302" y="199801"/>
                </a:lnTo>
                <a:close/>
              </a:path>
              <a:path w="1198879" h="1198879">
                <a:moveTo>
                  <a:pt x="974984" y="199801"/>
                </a:moveTo>
                <a:lnTo>
                  <a:pt x="919087" y="199801"/>
                </a:lnTo>
                <a:lnTo>
                  <a:pt x="926856" y="198228"/>
                </a:lnTo>
                <a:lnTo>
                  <a:pt x="933208" y="193942"/>
                </a:lnTo>
                <a:lnTo>
                  <a:pt x="937495" y="187590"/>
                </a:lnTo>
                <a:lnTo>
                  <a:pt x="939068" y="179821"/>
                </a:lnTo>
                <a:lnTo>
                  <a:pt x="939068" y="59940"/>
                </a:lnTo>
                <a:lnTo>
                  <a:pt x="937495" y="52171"/>
                </a:lnTo>
                <a:lnTo>
                  <a:pt x="933208" y="45820"/>
                </a:lnTo>
                <a:lnTo>
                  <a:pt x="926856" y="41533"/>
                </a:lnTo>
                <a:lnTo>
                  <a:pt x="919087" y="39960"/>
                </a:lnTo>
                <a:lnTo>
                  <a:pt x="974984" y="39960"/>
                </a:lnTo>
                <a:lnTo>
                  <a:pt x="979028" y="59940"/>
                </a:lnTo>
                <a:lnTo>
                  <a:pt x="979028" y="79920"/>
                </a:lnTo>
                <a:lnTo>
                  <a:pt x="1098909" y="79920"/>
                </a:lnTo>
                <a:lnTo>
                  <a:pt x="1137756" y="87784"/>
                </a:lnTo>
                <a:lnTo>
                  <a:pt x="1169515" y="109215"/>
                </a:lnTo>
                <a:lnTo>
                  <a:pt x="1176713" y="119881"/>
                </a:lnTo>
                <a:lnTo>
                  <a:pt x="979028" y="119881"/>
                </a:lnTo>
                <a:lnTo>
                  <a:pt x="979028" y="179821"/>
                </a:lnTo>
                <a:lnTo>
                  <a:pt x="974984" y="199801"/>
                </a:lnTo>
                <a:close/>
              </a:path>
              <a:path w="1198879" h="1198879">
                <a:moveTo>
                  <a:pt x="279722" y="239762"/>
                </a:moveTo>
                <a:lnTo>
                  <a:pt x="256412" y="235044"/>
                </a:lnTo>
                <a:lnTo>
                  <a:pt x="237357" y="222186"/>
                </a:lnTo>
                <a:lnTo>
                  <a:pt x="224499" y="203131"/>
                </a:lnTo>
                <a:lnTo>
                  <a:pt x="219781" y="179821"/>
                </a:lnTo>
                <a:lnTo>
                  <a:pt x="219781" y="119881"/>
                </a:lnTo>
                <a:lnTo>
                  <a:pt x="259742" y="119881"/>
                </a:lnTo>
                <a:lnTo>
                  <a:pt x="259742" y="179821"/>
                </a:lnTo>
                <a:lnTo>
                  <a:pt x="261315" y="187590"/>
                </a:lnTo>
                <a:lnTo>
                  <a:pt x="265601" y="193942"/>
                </a:lnTo>
                <a:lnTo>
                  <a:pt x="271953" y="198228"/>
                </a:lnTo>
                <a:lnTo>
                  <a:pt x="279722" y="199801"/>
                </a:lnTo>
                <a:lnTo>
                  <a:pt x="335619" y="199801"/>
                </a:lnTo>
                <a:lnTo>
                  <a:pt x="334945" y="203131"/>
                </a:lnTo>
                <a:lnTo>
                  <a:pt x="322087" y="222186"/>
                </a:lnTo>
                <a:lnTo>
                  <a:pt x="303032" y="235044"/>
                </a:lnTo>
                <a:lnTo>
                  <a:pt x="279722" y="239762"/>
                </a:lnTo>
                <a:close/>
              </a:path>
              <a:path w="1198879" h="1198879">
                <a:moveTo>
                  <a:pt x="599405" y="239762"/>
                </a:moveTo>
                <a:lnTo>
                  <a:pt x="576095" y="235044"/>
                </a:lnTo>
                <a:lnTo>
                  <a:pt x="557040" y="222186"/>
                </a:lnTo>
                <a:lnTo>
                  <a:pt x="544182" y="203131"/>
                </a:lnTo>
                <a:lnTo>
                  <a:pt x="539464" y="179821"/>
                </a:lnTo>
                <a:lnTo>
                  <a:pt x="539464" y="119881"/>
                </a:lnTo>
                <a:lnTo>
                  <a:pt x="579425" y="119881"/>
                </a:lnTo>
                <a:lnTo>
                  <a:pt x="579425" y="179821"/>
                </a:lnTo>
                <a:lnTo>
                  <a:pt x="580998" y="187590"/>
                </a:lnTo>
                <a:lnTo>
                  <a:pt x="585284" y="193942"/>
                </a:lnTo>
                <a:lnTo>
                  <a:pt x="591636" y="198228"/>
                </a:lnTo>
                <a:lnTo>
                  <a:pt x="599405" y="199801"/>
                </a:lnTo>
                <a:lnTo>
                  <a:pt x="655302" y="199801"/>
                </a:lnTo>
                <a:lnTo>
                  <a:pt x="654628" y="203131"/>
                </a:lnTo>
                <a:lnTo>
                  <a:pt x="641770" y="222186"/>
                </a:lnTo>
                <a:lnTo>
                  <a:pt x="622715" y="235044"/>
                </a:lnTo>
                <a:lnTo>
                  <a:pt x="599405" y="239762"/>
                </a:lnTo>
                <a:close/>
              </a:path>
              <a:path w="1198879" h="1198879">
                <a:moveTo>
                  <a:pt x="919087" y="239762"/>
                </a:moveTo>
                <a:lnTo>
                  <a:pt x="895777" y="235044"/>
                </a:lnTo>
                <a:lnTo>
                  <a:pt x="876722" y="222186"/>
                </a:lnTo>
                <a:lnTo>
                  <a:pt x="863865" y="203131"/>
                </a:lnTo>
                <a:lnTo>
                  <a:pt x="859147" y="179821"/>
                </a:lnTo>
                <a:lnTo>
                  <a:pt x="859147" y="119881"/>
                </a:lnTo>
                <a:lnTo>
                  <a:pt x="899107" y="119881"/>
                </a:lnTo>
                <a:lnTo>
                  <a:pt x="899107" y="179821"/>
                </a:lnTo>
                <a:lnTo>
                  <a:pt x="900680" y="187590"/>
                </a:lnTo>
                <a:lnTo>
                  <a:pt x="904967" y="193942"/>
                </a:lnTo>
                <a:lnTo>
                  <a:pt x="911319" y="198228"/>
                </a:lnTo>
                <a:lnTo>
                  <a:pt x="919087" y="199801"/>
                </a:lnTo>
                <a:lnTo>
                  <a:pt x="974984" y="199801"/>
                </a:lnTo>
                <a:lnTo>
                  <a:pt x="974310" y="203131"/>
                </a:lnTo>
                <a:lnTo>
                  <a:pt x="961453" y="222186"/>
                </a:lnTo>
                <a:lnTo>
                  <a:pt x="942397" y="235044"/>
                </a:lnTo>
                <a:lnTo>
                  <a:pt x="919087" y="239762"/>
                </a:lnTo>
                <a:close/>
              </a:path>
              <a:path w="1198879" h="1198879">
                <a:moveTo>
                  <a:pt x="1198810" y="319682"/>
                </a:moveTo>
                <a:lnTo>
                  <a:pt x="1158850" y="319682"/>
                </a:lnTo>
                <a:lnTo>
                  <a:pt x="1158850" y="179821"/>
                </a:lnTo>
                <a:lnTo>
                  <a:pt x="1154132" y="156511"/>
                </a:lnTo>
                <a:lnTo>
                  <a:pt x="1141274" y="137456"/>
                </a:lnTo>
                <a:lnTo>
                  <a:pt x="1122219" y="124598"/>
                </a:lnTo>
                <a:lnTo>
                  <a:pt x="1098909" y="119881"/>
                </a:lnTo>
                <a:lnTo>
                  <a:pt x="1176713" y="119881"/>
                </a:lnTo>
                <a:lnTo>
                  <a:pt x="1190946" y="140974"/>
                </a:lnTo>
                <a:lnTo>
                  <a:pt x="1198810" y="179821"/>
                </a:lnTo>
                <a:lnTo>
                  <a:pt x="1198810" y="319682"/>
                </a:lnTo>
                <a:close/>
              </a:path>
              <a:path w="1198879" h="1198879">
                <a:moveTo>
                  <a:pt x="1176713" y="1158850"/>
                </a:moveTo>
                <a:lnTo>
                  <a:pt x="1098909" y="1158850"/>
                </a:lnTo>
                <a:lnTo>
                  <a:pt x="1122219" y="1154132"/>
                </a:lnTo>
                <a:lnTo>
                  <a:pt x="1141274" y="1141274"/>
                </a:lnTo>
                <a:lnTo>
                  <a:pt x="1154132" y="1122219"/>
                </a:lnTo>
                <a:lnTo>
                  <a:pt x="1158850" y="1098909"/>
                </a:lnTo>
                <a:lnTo>
                  <a:pt x="1158850" y="359643"/>
                </a:lnTo>
                <a:lnTo>
                  <a:pt x="1198810" y="359643"/>
                </a:lnTo>
                <a:lnTo>
                  <a:pt x="1198810" y="1098909"/>
                </a:lnTo>
                <a:lnTo>
                  <a:pt x="1190946" y="1137756"/>
                </a:lnTo>
                <a:lnTo>
                  <a:pt x="1176713" y="1158850"/>
                </a:lnTo>
                <a:close/>
              </a:path>
            </a:pathLst>
          </a:custGeom>
          <a:solidFill>
            <a:srgbClr val="00533D"/>
          </a:solidFill>
        </p:spPr>
        <p:txBody>
          <a:bodyPr wrap="square" lIns="0" tIns="0" rIns="0" bIns="0" rtlCol="0"/>
          <a:lstStyle/>
          <a:p>
            <a:endParaRPr/>
          </a:p>
        </p:txBody>
      </p:sp>
      <p:pic>
        <p:nvPicPr>
          <p:cNvPr id="37" name="bg object 37"/>
          <p:cNvPicPr/>
          <p:nvPr/>
        </p:nvPicPr>
        <p:blipFill>
          <a:blip r:embed="rId9" cstate="print"/>
          <a:stretch>
            <a:fillRect/>
          </a:stretch>
        </p:blipFill>
        <p:spPr>
          <a:xfrm>
            <a:off x="10696774" y="4431924"/>
            <a:ext cx="119881" cy="119881"/>
          </a:xfrm>
          <a:prstGeom prst="rect">
            <a:avLst/>
          </a:prstGeom>
        </p:spPr>
      </p:pic>
      <p:pic>
        <p:nvPicPr>
          <p:cNvPr id="38" name="bg object 38"/>
          <p:cNvPicPr/>
          <p:nvPr/>
        </p:nvPicPr>
        <p:blipFill>
          <a:blip r:embed="rId9" cstate="print"/>
          <a:stretch>
            <a:fillRect/>
          </a:stretch>
        </p:blipFill>
        <p:spPr>
          <a:xfrm>
            <a:off x="10297170" y="4831527"/>
            <a:ext cx="119881" cy="119881"/>
          </a:xfrm>
          <a:prstGeom prst="rect">
            <a:avLst/>
          </a:prstGeom>
        </p:spPr>
      </p:pic>
      <p:pic>
        <p:nvPicPr>
          <p:cNvPr id="39" name="bg object 39"/>
          <p:cNvPicPr/>
          <p:nvPr/>
        </p:nvPicPr>
        <p:blipFill>
          <a:blip r:embed="rId9" cstate="print"/>
          <a:stretch>
            <a:fillRect/>
          </a:stretch>
        </p:blipFill>
        <p:spPr>
          <a:xfrm>
            <a:off x="10097368" y="4431924"/>
            <a:ext cx="119881" cy="119881"/>
          </a:xfrm>
          <a:prstGeom prst="rect">
            <a:avLst/>
          </a:prstGeom>
        </p:spPr>
      </p:pic>
      <p:pic>
        <p:nvPicPr>
          <p:cNvPr id="40" name="bg object 40"/>
          <p:cNvPicPr/>
          <p:nvPr/>
        </p:nvPicPr>
        <p:blipFill>
          <a:blip r:embed="rId9" cstate="print"/>
          <a:stretch>
            <a:fillRect/>
          </a:stretch>
        </p:blipFill>
        <p:spPr>
          <a:xfrm>
            <a:off x="9897567" y="4631726"/>
            <a:ext cx="119881" cy="119881"/>
          </a:xfrm>
          <a:prstGeom prst="rect">
            <a:avLst/>
          </a:prstGeom>
        </p:spPr>
      </p:pic>
      <p:pic>
        <p:nvPicPr>
          <p:cNvPr id="41" name="bg object 41"/>
          <p:cNvPicPr/>
          <p:nvPr/>
        </p:nvPicPr>
        <p:blipFill>
          <a:blip r:embed="rId9" cstate="print"/>
          <a:stretch>
            <a:fillRect/>
          </a:stretch>
        </p:blipFill>
        <p:spPr>
          <a:xfrm>
            <a:off x="10097368" y="4631726"/>
            <a:ext cx="119881" cy="119881"/>
          </a:xfrm>
          <a:prstGeom prst="rect">
            <a:avLst/>
          </a:prstGeom>
        </p:spPr>
      </p:pic>
      <p:pic>
        <p:nvPicPr>
          <p:cNvPr id="42" name="bg object 42"/>
          <p:cNvPicPr/>
          <p:nvPr/>
        </p:nvPicPr>
        <p:blipFill>
          <a:blip r:embed="rId9" cstate="print"/>
          <a:stretch>
            <a:fillRect/>
          </a:stretch>
        </p:blipFill>
        <p:spPr>
          <a:xfrm>
            <a:off x="9897567" y="4831527"/>
            <a:ext cx="119881" cy="119881"/>
          </a:xfrm>
          <a:prstGeom prst="rect">
            <a:avLst/>
          </a:prstGeom>
        </p:spPr>
      </p:pic>
      <p:pic>
        <p:nvPicPr>
          <p:cNvPr id="43" name="bg object 43"/>
          <p:cNvPicPr/>
          <p:nvPr/>
        </p:nvPicPr>
        <p:blipFill>
          <a:blip r:embed="rId9" cstate="print"/>
          <a:stretch>
            <a:fillRect/>
          </a:stretch>
        </p:blipFill>
        <p:spPr>
          <a:xfrm>
            <a:off x="10097368" y="4831527"/>
            <a:ext cx="119881" cy="119881"/>
          </a:xfrm>
          <a:prstGeom prst="rect">
            <a:avLst/>
          </a:prstGeom>
        </p:spPr>
      </p:pic>
      <p:sp>
        <p:nvSpPr>
          <p:cNvPr id="44" name="bg object 44"/>
          <p:cNvSpPr/>
          <p:nvPr/>
        </p:nvSpPr>
        <p:spPr>
          <a:xfrm>
            <a:off x="10275844" y="4391964"/>
            <a:ext cx="362585" cy="361315"/>
          </a:xfrm>
          <a:custGeom>
            <a:avLst/>
            <a:gdLst/>
            <a:ahLst/>
            <a:cxnLst/>
            <a:rect l="l" t="t" r="r" b="b"/>
            <a:pathLst>
              <a:path w="362584" h="361314">
                <a:moveTo>
                  <a:pt x="85354" y="360852"/>
                </a:moveTo>
                <a:lnTo>
                  <a:pt x="77130" y="360404"/>
                </a:lnTo>
                <a:lnTo>
                  <a:pt x="64623" y="351584"/>
                </a:lnTo>
                <a:lnTo>
                  <a:pt x="61433" y="343994"/>
                </a:lnTo>
                <a:lnTo>
                  <a:pt x="79901" y="230737"/>
                </a:lnTo>
                <a:lnTo>
                  <a:pt x="1795" y="150680"/>
                </a:lnTo>
                <a:lnTo>
                  <a:pt x="0" y="142846"/>
                </a:lnTo>
                <a:lnTo>
                  <a:pt x="4760" y="128641"/>
                </a:lnTo>
                <a:lnTo>
                  <a:pt x="10907" y="123471"/>
                </a:lnTo>
                <a:lnTo>
                  <a:pt x="118222" y="107071"/>
                </a:lnTo>
                <a:lnTo>
                  <a:pt x="166368" y="4477"/>
                </a:lnTo>
                <a:lnTo>
                  <a:pt x="173421" y="0"/>
                </a:lnTo>
                <a:lnTo>
                  <a:pt x="188914" y="0"/>
                </a:lnTo>
                <a:lnTo>
                  <a:pt x="195967" y="4477"/>
                </a:lnTo>
                <a:lnTo>
                  <a:pt x="225310" y="67003"/>
                </a:lnTo>
                <a:lnTo>
                  <a:pt x="181167" y="67003"/>
                </a:lnTo>
                <a:lnTo>
                  <a:pt x="147031" y="139734"/>
                </a:lnTo>
                <a:lnTo>
                  <a:pt x="141383" y="143958"/>
                </a:lnTo>
                <a:lnTo>
                  <a:pt x="62779" y="155968"/>
                </a:lnTo>
                <a:lnTo>
                  <a:pt x="119978" y="214581"/>
                </a:lnTo>
                <a:lnTo>
                  <a:pt x="121988" y="220962"/>
                </a:lnTo>
                <a:lnTo>
                  <a:pt x="108720" y="302268"/>
                </a:lnTo>
                <a:lnTo>
                  <a:pt x="294098" y="302268"/>
                </a:lnTo>
                <a:lnTo>
                  <a:pt x="295014" y="307887"/>
                </a:lnTo>
                <a:lnTo>
                  <a:pt x="181167" y="307887"/>
                </a:lnTo>
                <a:lnTo>
                  <a:pt x="85354" y="360852"/>
                </a:lnTo>
                <a:close/>
              </a:path>
              <a:path w="362584" h="361314">
                <a:moveTo>
                  <a:pt x="294098" y="302268"/>
                </a:moveTo>
                <a:lnTo>
                  <a:pt x="253615" y="302268"/>
                </a:lnTo>
                <a:lnTo>
                  <a:pt x="240347" y="220962"/>
                </a:lnTo>
                <a:lnTo>
                  <a:pt x="242357" y="214581"/>
                </a:lnTo>
                <a:lnTo>
                  <a:pt x="299556" y="155968"/>
                </a:lnTo>
                <a:lnTo>
                  <a:pt x="220952" y="143958"/>
                </a:lnTo>
                <a:lnTo>
                  <a:pt x="215303" y="139734"/>
                </a:lnTo>
                <a:lnTo>
                  <a:pt x="181167" y="67003"/>
                </a:lnTo>
                <a:lnTo>
                  <a:pt x="225310" y="67003"/>
                </a:lnTo>
                <a:lnTo>
                  <a:pt x="244113" y="107071"/>
                </a:lnTo>
                <a:lnTo>
                  <a:pt x="351428" y="123471"/>
                </a:lnTo>
                <a:lnTo>
                  <a:pt x="357574" y="128641"/>
                </a:lnTo>
                <a:lnTo>
                  <a:pt x="362335" y="142846"/>
                </a:lnTo>
                <a:lnTo>
                  <a:pt x="360540" y="150680"/>
                </a:lnTo>
                <a:lnTo>
                  <a:pt x="282434" y="230737"/>
                </a:lnTo>
                <a:lnTo>
                  <a:pt x="294098" y="302268"/>
                </a:lnTo>
                <a:close/>
              </a:path>
              <a:path w="362584" h="361314">
                <a:moveTo>
                  <a:pt x="253615" y="302268"/>
                </a:moveTo>
                <a:lnTo>
                  <a:pt x="108720" y="302268"/>
                </a:lnTo>
                <a:lnTo>
                  <a:pt x="174514" y="265908"/>
                </a:lnTo>
                <a:lnTo>
                  <a:pt x="177841" y="265078"/>
                </a:lnTo>
                <a:lnTo>
                  <a:pt x="184494" y="265078"/>
                </a:lnTo>
                <a:lnTo>
                  <a:pt x="187821" y="265908"/>
                </a:lnTo>
                <a:lnTo>
                  <a:pt x="253615" y="302268"/>
                </a:lnTo>
                <a:close/>
              </a:path>
              <a:path w="362584" h="361314">
                <a:moveTo>
                  <a:pt x="283995" y="359643"/>
                </a:moveTo>
                <a:lnTo>
                  <a:pt x="276639" y="359643"/>
                </a:lnTo>
                <a:lnTo>
                  <a:pt x="273312" y="358813"/>
                </a:lnTo>
                <a:lnTo>
                  <a:pt x="181167" y="307887"/>
                </a:lnTo>
                <a:lnTo>
                  <a:pt x="295014" y="307887"/>
                </a:lnTo>
                <a:lnTo>
                  <a:pt x="300902" y="343994"/>
                </a:lnTo>
                <a:lnTo>
                  <a:pt x="297712" y="351584"/>
                </a:lnTo>
                <a:lnTo>
                  <a:pt x="288024" y="358413"/>
                </a:lnTo>
                <a:lnTo>
                  <a:pt x="283995" y="359643"/>
                </a:lnTo>
                <a:close/>
              </a:path>
            </a:pathLst>
          </a:custGeom>
          <a:solidFill>
            <a:srgbClr val="00533D"/>
          </a:solidFill>
        </p:spPr>
        <p:txBody>
          <a:bodyPr wrap="square" lIns="0" tIns="0" rIns="0" bIns="0" rtlCol="0"/>
          <a:lstStyle/>
          <a:p>
            <a:endParaRPr/>
          </a:p>
        </p:txBody>
      </p:sp>
      <p:pic>
        <p:nvPicPr>
          <p:cNvPr id="45" name="bg object 45"/>
          <p:cNvPicPr/>
          <p:nvPr/>
        </p:nvPicPr>
        <p:blipFill>
          <a:blip r:embed="rId9" cstate="print"/>
          <a:stretch>
            <a:fillRect/>
          </a:stretch>
        </p:blipFill>
        <p:spPr>
          <a:xfrm>
            <a:off x="10696774" y="4631726"/>
            <a:ext cx="119881" cy="119881"/>
          </a:xfrm>
          <a:prstGeom prst="rect">
            <a:avLst/>
          </a:prstGeom>
        </p:spPr>
      </p:pic>
      <p:pic>
        <p:nvPicPr>
          <p:cNvPr id="46" name="bg object 46"/>
          <p:cNvPicPr/>
          <p:nvPr/>
        </p:nvPicPr>
        <p:blipFill>
          <a:blip r:embed="rId9" cstate="print"/>
          <a:stretch>
            <a:fillRect/>
          </a:stretch>
        </p:blipFill>
        <p:spPr>
          <a:xfrm>
            <a:off x="10696774" y="4831527"/>
            <a:ext cx="119881" cy="119881"/>
          </a:xfrm>
          <a:prstGeom prst="rect">
            <a:avLst/>
          </a:prstGeom>
        </p:spPr>
      </p:pic>
      <p:pic>
        <p:nvPicPr>
          <p:cNvPr id="47" name="bg object 47"/>
          <p:cNvPicPr/>
          <p:nvPr/>
        </p:nvPicPr>
        <p:blipFill>
          <a:blip r:embed="rId9" cstate="print"/>
          <a:stretch>
            <a:fillRect/>
          </a:stretch>
        </p:blipFill>
        <p:spPr>
          <a:xfrm>
            <a:off x="10496972" y="4831527"/>
            <a:ext cx="119881" cy="119881"/>
          </a:xfrm>
          <a:prstGeom prst="rect">
            <a:avLst/>
          </a:prstGeom>
        </p:spPr>
      </p:pic>
      <p:pic>
        <p:nvPicPr>
          <p:cNvPr id="48" name="bg object 48"/>
          <p:cNvPicPr/>
          <p:nvPr/>
        </p:nvPicPr>
        <p:blipFill>
          <a:blip r:embed="rId10" cstate="print"/>
          <a:stretch>
            <a:fillRect/>
          </a:stretch>
        </p:blipFill>
        <p:spPr>
          <a:xfrm>
            <a:off x="7174871" y="6736139"/>
            <a:ext cx="1094035" cy="1093009"/>
          </a:xfrm>
          <a:prstGeom prst="rect">
            <a:avLst/>
          </a:prstGeom>
        </p:spPr>
      </p:pic>
      <p:sp>
        <p:nvSpPr>
          <p:cNvPr id="49" name="bg object 49"/>
          <p:cNvSpPr/>
          <p:nvPr/>
        </p:nvSpPr>
        <p:spPr>
          <a:xfrm>
            <a:off x="7113218" y="4549938"/>
            <a:ext cx="340995" cy="534035"/>
          </a:xfrm>
          <a:custGeom>
            <a:avLst/>
            <a:gdLst/>
            <a:ahLst/>
            <a:cxnLst/>
            <a:rect l="l" t="t" r="r" b="b"/>
            <a:pathLst>
              <a:path w="340995" h="534035">
                <a:moveTo>
                  <a:pt x="318800" y="533659"/>
                </a:moveTo>
                <a:lnTo>
                  <a:pt x="310349" y="531953"/>
                </a:lnTo>
                <a:lnTo>
                  <a:pt x="303449" y="527301"/>
                </a:lnTo>
                <a:lnTo>
                  <a:pt x="298796" y="520400"/>
                </a:lnTo>
                <a:lnTo>
                  <a:pt x="297090" y="511949"/>
                </a:lnTo>
                <a:lnTo>
                  <a:pt x="297090" y="503422"/>
                </a:lnTo>
                <a:lnTo>
                  <a:pt x="302021" y="496066"/>
                </a:lnTo>
                <a:lnTo>
                  <a:pt x="309173" y="492515"/>
                </a:lnTo>
                <a:lnTo>
                  <a:pt x="216322" y="463944"/>
                </a:lnTo>
                <a:lnTo>
                  <a:pt x="216322" y="492488"/>
                </a:lnTo>
                <a:lnTo>
                  <a:pt x="223501" y="496028"/>
                </a:lnTo>
                <a:lnTo>
                  <a:pt x="228451" y="503399"/>
                </a:lnTo>
                <a:lnTo>
                  <a:pt x="206749" y="533663"/>
                </a:lnTo>
                <a:lnTo>
                  <a:pt x="198298" y="531957"/>
                </a:lnTo>
                <a:lnTo>
                  <a:pt x="191397" y="527305"/>
                </a:lnTo>
                <a:lnTo>
                  <a:pt x="186744" y="520404"/>
                </a:lnTo>
                <a:lnTo>
                  <a:pt x="185038" y="511953"/>
                </a:lnTo>
                <a:lnTo>
                  <a:pt x="185038" y="503406"/>
                </a:lnTo>
                <a:lnTo>
                  <a:pt x="189992" y="496032"/>
                </a:lnTo>
                <a:lnTo>
                  <a:pt x="197171" y="492492"/>
                </a:lnTo>
                <a:lnTo>
                  <a:pt x="197171" y="463944"/>
                </a:lnTo>
                <a:lnTo>
                  <a:pt x="104320" y="492515"/>
                </a:lnTo>
                <a:lnTo>
                  <a:pt x="111473" y="496062"/>
                </a:lnTo>
                <a:lnTo>
                  <a:pt x="116403" y="503422"/>
                </a:lnTo>
                <a:lnTo>
                  <a:pt x="116403" y="511949"/>
                </a:lnTo>
                <a:lnTo>
                  <a:pt x="114697" y="520400"/>
                </a:lnTo>
                <a:lnTo>
                  <a:pt x="110045" y="527301"/>
                </a:lnTo>
                <a:lnTo>
                  <a:pt x="103144" y="531953"/>
                </a:lnTo>
                <a:lnTo>
                  <a:pt x="94693" y="533659"/>
                </a:lnTo>
                <a:lnTo>
                  <a:pt x="86242" y="531953"/>
                </a:lnTo>
                <a:lnTo>
                  <a:pt x="79341" y="527301"/>
                </a:lnTo>
                <a:lnTo>
                  <a:pt x="74689" y="520400"/>
                </a:lnTo>
                <a:lnTo>
                  <a:pt x="72983" y="511949"/>
                </a:lnTo>
                <a:lnTo>
                  <a:pt x="72983" y="503402"/>
                </a:lnTo>
                <a:lnTo>
                  <a:pt x="77936" y="496028"/>
                </a:lnTo>
                <a:lnTo>
                  <a:pt x="85116" y="492488"/>
                </a:lnTo>
                <a:lnTo>
                  <a:pt x="85116" y="478379"/>
                </a:lnTo>
                <a:lnTo>
                  <a:pt x="197171" y="443900"/>
                </a:lnTo>
                <a:lnTo>
                  <a:pt x="197171" y="363247"/>
                </a:lnTo>
                <a:lnTo>
                  <a:pt x="180890" y="363247"/>
                </a:lnTo>
                <a:lnTo>
                  <a:pt x="180890" y="356466"/>
                </a:lnTo>
                <a:lnTo>
                  <a:pt x="115369" y="344884"/>
                </a:lnTo>
                <a:lnTo>
                  <a:pt x="82583" y="323501"/>
                </a:lnTo>
                <a:lnTo>
                  <a:pt x="0" y="104113"/>
                </a:lnTo>
                <a:lnTo>
                  <a:pt x="2509" y="98589"/>
                </a:lnTo>
                <a:lnTo>
                  <a:pt x="8991" y="96160"/>
                </a:lnTo>
                <a:lnTo>
                  <a:pt x="10565" y="96045"/>
                </a:lnTo>
                <a:lnTo>
                  <a:pt x="12079" y="96248"/>
                </a:lnTo>
                <a:lnTo>
                  <a:pt x="4733" y="61084"/>
                </a:lnTo>
                <a:lnTo>
                  <a:pt x="2894" y="31795"/>
                </a:lnTo>
                <a:lnTo>
                  <a:pt x="6687" y="10671"/>
                </a:lnTo>
                <a:lnTo>
                  <a:pt x="16239" y="0"/>
                </a:lnTo>
                <a:lnTo>
                  <a:pt x="31274" y="14209"/>
                </a:lnTo>
                <a:lnTo>
                  <a:pt x="52710" y="55797"/>
                </a:lnTo>
                <a:lnTo>
                  <a:pt x="75646" y="111712"/>
                </a:lnTo>
                <a:lnTo>
                  <a:pt x="95180" y="168903"/>
                </a:lnTo>
                <a:lnTo>
                  <a:pt x="106414" y="214320"/>
                </a:lnTo>
                <a:lnTo>
                  <a:pt x="104447" y="234914"/>
                </a:lnTo>
                <a:lnTo>
                  <a:pt x="93863" y="234695"/>
                </a:lnTo>
                <a:lnTo>
                  <a:pt x="81600" y="227418"/>
                </a:lnTo>
                <a:lnTo>
                  <a:pt x="68286" y="213889"/>
                </a:lnTo>
                <a:lnTo>
                  <a:pt x="54552" y="194915"/>
                </a:lnTo>
                <a:lnTo>
                  <a:pt x="97501" y="309292"/>
                </a:lnTo>
                <a:lnTo>
                  <a:pt x="143236" y="303533"/>
                </a:lnTo>
                <a:lnTo>
                  <a:pt x="204109" y="301509"/>
                </a:lnTo>
                <a:lnTo>
                  <a:pt x="265585" y="303221"/>
                </a:lnTo>
                <a:lnTo>
                  <a:pt x="313130" y="308668"/>
                </a:lnTo>
                <a:lnTo>
                  <a:pt x="332208" y="317850"/>
                </a:lnTo>
                <a:lnTo>
                  <a:pt x="324644" y="331374"/>
                </a:lnTo>
                <a:lnTo>
                  <a:pt x="303737" y="342879"/>
                </a:lnTo>
                <a:lnTo>
                  <a:pt x="272164" y="351523"/>
                </a:lnTo>
                <a:lnTo>
                  <a:pt x="232604" y="356466"/>
                </a:lnTo>
                <a:lnTo>
                  <a:pt x="232604" y="363247"/>
                </a:lnTo>
                <a:lnTo>
                  <a:pt x="216322" y="363247"/>
                </a:lnTo>
                <a:lnTo>
                  <a:pt x="216322" y="443900"/>
                </a:lnTo>
                <a:lnTo>
                  <a:pt x="328378" y="478379"/>
                </a:lnTo>
                <a:lnTo>
                  <a:pt x="328378" y="492488"/>
                </a:lnTo>
                <a:lnTo>
                  <a:pt x="335557" y="496032"/>
                </a:lnTo>
                <a:lnTo>
                  <a:pt x="340510" y="503402"/>
                </a:lnTo>
                <a:lnTo>
                  <a:pt x="340510" y="511949"/>
                </a:lnTo>
                <a:lnTo>
                  <a:pt x="338804" y="520400"/>
                </a:lnTo>
                <a:lnTo>
                  <a:pt x="334152" y="527301"/>
                </a:lnTo>
                <a:lnTo>
                  <a:pt x="327251" y="531953"/>
                </a:lnTo>
                <a:lnTo>
                  <a:pt x="318800" y="533659"/>
                </a:lnTo>
                <a:close/>
              </a:path>
            </a:pathLst>
          </a:custGeom>
          <a:solidFill>
            <a:srgbClr val="FFCD00"/>
          </a:solidFill>
        </p:spPr>
        <p:txBody>
          <a:bodyPr wrap="square" lIns="0" tIns="0" rIns="0" bIns="0" rtlCol="0"/>
          <a:lstStyle/>
          <a:p>
            <a:endParaRPr/>
          </a:p>
        </p:txBody>
      </p:sp>
      <p:pic>
        <p:nvPicPr>
          <p:cNvPr id="50" name="bg object 50"/>
          <p:cNvPicPr/>
          <p:nvPr/>
        </p:nvPicPr>
        <p:blipFill>
          <a:blip r:embed="rId11" cstate="print"/>
          <a:stretch>
            <a:fillRect/>
          </a:stretch>
        </p:blipFill>
        <p:spPr>
          <a:xfrm>
            <a:off x="7920718" y="4310522"/>
            <a:ext cx="172393" cy="172392"/>
          </a:xfrm>
          <a:prstGeom prst="rect">
            <a:avLst/>
          </a:prstGeom>
        </p:spPr>
      </p:pic>
      <p:sp>
        <p:nvSpPr>
          <p:cNvPr id="51" name="bg object 51"/>
          <p:cNvSpPr/>
          <p:nvPr/>
        </p:nvSpPr>
        <p:spPr>
          <a:xfrm>
            <a:off x="7760081" y="4494478"/>
            <a:ext cx="570865" cy="594995"/>
          </a:xfrm>
          <a:custGeom>
            <a:avLst/>
            <a:gdLst/>
            <a:ahLst/>
            <a:cxnLst/>
            <a:rect l="l" t="t" r="r" b="b"/>
            <a:pathLst>
              <a:path w="570865" h="594995">
                <a:moveTo>
                  <a:pt x="359981" y="63563"/>
                </a:moveTo>
                <a:lnTo>
                  <a:pt x="357149" y="52158"/>
                </a:lnTo>
                <a:lnTo>
                  <a:pt x="349910" y="42379"/>
                </a:lnTo>
                <a:lnTo>
                  <a:pt x="339445" y="36169"/>
                </a:lnTo>
                <a:lnTo>
                  <a:pt x="327812" y="34518"/>
                </a:lnTo>
                <a:lnTo>
                  <a:pt x="316407" y="37338"/>
                </a:lnTo>
                <a:lnTo>
                  <a:pt x="306628" y="44577"/>
                </a:lnTo>
                <a:lnTo>
                  <a:pt x="206070" y="155905"/>
                </a:lnTo>
                <a:lnTo>
                  <a:pt x="54317" y="155905"/>
                </a:lnTo>
                <a:lnTo>
                  <a:pt x="42392" y="158318"/>
                </a:lnTo>
                <a:lnTo>
                  <a:pt x="32651" y="164884"/>
                </a:lnTo>
                <a:lnTo>
                  <a:pt x="26085" y="174625"/>
                </a:lnTo>
                <a:lnTo>
                  <a:pt x="23672" y="186550"/>
                </a:lnTo>
                <a:lnTo>
                  <a:pt x="26085" y="198488"/>
                </a:lnTo>
                <a:lnTo>
                  <a:pt x="32651" y="208229"/>
                </a:lnTo>
                <a:lnTo>
                  <a:pt x="42392" y="214795"/>
                </a:lnTo>
                <a:lnTo>
                  <a:pt x="54317" y="217195"/>
                </a:lnTo>
                <a:lnTo>
                  <a:pt x="228358" y="217195"/>
                </a:lnTo>
                <a:lnTo>
                  <a:pt x="236626" y="213525"/>
                </a:lnTo>
                <a:lnTo>
                  <a:pt x="352120" y="85661"/>
                </a:lnTo>
                <a:lnTo>
                  <a:pt x="358317" y="75196"/>
                </a:lnTo>
                <a:lnTo>
                  <a:pt x="359981" y="63563"/>
                </a:lnTo>
                <a:close/>
              </a:path>
              <a:path w="570865" h="594995">
                <a:moveTo>
                  <a:pt x="450037" y="251167"/>
                </a:moveTo>
                <a:lnTo>
                  <a:pt x="441312" y="193382"/>
                </a:lnTo>
                <a:lnTo>
                  <a:pt x="428091" y="144081"/>
                </a:lnTo>
                <a:lnTo>
                  <a:pt x="408622" y="97726"/>
                </a:lnTo>
                <a:lnTo>
                  <a:pt x="381165" y="48755"/>
                </a:lnTo>
                <a:lnTo>
                  <a:pt x="354723" y="18846"/>
                </a:lnTo>
                <a:lnTo>
                  <a:pt x="295275" y="0"/>
                </a:lnTo>
                <a:lnTo>
                  <a:pt x="269570" y="6997"/>
                </a:lnTo>
                <a:lnTo>
                  <a:pt x="269024" y="7289"/>
                </a:lnTo>
                <a:lnTo>
                  <a:pt x="268541" y="7645"/>
                </a:lnTo>
                <a:lnTo>
                  <a:pt x="268008" y="7950"/>
                </a:lnTo>
                <a:lnTo>
                  <a:pt x="263994" y="9525"/>
                </a:lnTo>
                <a:lnTo>
                  <a:pt x="260235" y="11950"/>
                </a:lnTo>
                <a:lnTo>
                  <a:pt x="179743" y="96189"/>
                </a:lnTo>
                <a:lnTo>
                  <a:pt x="37134" y="63093"/>
                </a:lnTo>
                <a:lnTo>
                  <a:pt x="355" y="86029"/>
                </a:lnTo>
                <a:lnTo>
                  <a:pt x="0" y="98183"/>
                </a:lnTo>
                <a:lnTo>
                  <a:pt x="4203" y="109169"/>
                </a:lnTo>
                <a:lnTo>
                  <a:pt x="12204" y="117767"/>
                </a:lnTo>
                <a:lnTo>
                  <a:pt x="23279" y="122809"/>
                </a:lnTo>
                <a:lnTo>
                  <a:pt x="127952" y="147091"/>
                </a:lnTo>
                <a:lnTo>
                  <a:pt x="202158" y="147091"/>
                </a:lnTo>
                <a:lnTo>
                  <a:pt x="300088" y="38671"/>
                </a:lnTo>
                <a:lnTo>
                  <a:pt x="306247" y="33147"/>
                </a:lnTo>
                <a:lnTo>
                  <a:pt x="313347" y="29070"/>
                </a:lnTo>
                <a:lnTo>
                  <a:pt x="321144" y="26530"/>
                </a:lnTo>
                <a:lnTo>
                  <a:pt x="329387" y="25666"/>
                </a:lnTo>
                <a:lnTo>
                  <a:pt x="336613" y="26327"/>
                </a:lnTo>
                <a:lnTo>
                  <a:pt x="367626" y="55410"/>
                </a:lnTo>
                <a:lnTo>
                  <a:pt x="368782" y="63106"/>
                </a:lnTo>
                <a:lnTo>
                  <a:pt x="368414" y="70904"/>
                </a:lnTo>
                <a:lnTo>
                  <a:pt x="366572" y="78359"/>
                </a:lnTo>
                <a:lnTo>
                  <a:pt x="363296" y="85305"/>
                </a:lnTo>
                <a:lnTo>
                  <a:pt x="358648" y="91567"/>
                </a:lnTo>
                <a:lnTo>
                  <a:pt x="285229" y="172859"/>
                </a:lnTo>
                <a:lnTo>
                  <a:pt x="292214" y="190233"/>
                </a:lnTo>
                <a:lnTo>
                  <a:pt x="298805" y="208026"/>
                </a:lnTo>
                <a:lnTo>
                  <a:pt x="304825" y="226110"/>
                </a:lnTo>
                <a:lnTo>
                  <a:pt x="310083" y="244398"/>
                </a:lnTo>
                <a:lnTo>
                  <a:pt x="172961" y="244398"/>
                </a:lnTo>
                <a:lnTo>
                  <a:pt x="157289" y="247027"/>
                </a:lnTo>
                <a:lnTo>
                  <a:pt x="126619" y="280187"/>
                </a:lnTo>
                <a:lnTo>
                  <a:pt x="60274" y="534568"/>
                </a:lnTo>
                <a:lnTo>
                  <a:pt x="59207" y="553554"/>
                </a:lnTo>
                <a:lnTo>
                  <a:pt x="65290" y="570877"/>
                </a:lnTo>
                <a:lnTo>
                  <a:pt x="77431" y="584644"/>
                </a:lnTo>
                <a:lnTo>
                  <a:pt x="94526" y="592988"/>
                </a:lnTo>
                <a:lnTo>
                  <a:pt x="98577" y="594042"/>
                </a:lnTo>
                <a:lnTo>
                  <a:pt x="102641" y="594550"/>
                </a:lnTo>
                <a:lnTo>
                  <a:pt x="106641" y="594550"/>
                </a:lnTo>
                <a:lnTo>
                  <a:pt x="146329" y="573417"/>
                </a:lnTo>
                <a:lnTo>
                  <a:pt x="209956" y="340156"/>
                </a:lnTo>
                <a:lnTo>
                  <a:pt x="348602" y="340156"/>
                </a:lnTo>
                <a:lnTo>
                  <a:pt x="352234" y="340677"/>
                </a:lnTo>
                <a:lnTo>
                  <a:pt x="356235" y="340601"/>
                </a:lnTo>
                <a:lnTo>
                  <a:pt x="360641" y="340118"/>
                </a:lnTo>
                <a:lnTo>
                  <a:pt x="365518" y="340029"/>
                </a:lnTo>
                <a:lnTo>
                  <a:pt x="370205" y="339217"/>
                </a:lnTo>
                <a:lnTo>
                  <a:pt x="374624" y="337769"/>
                </a:lnTo>
                <a:lnTo>
                  <a:pt x="378079" y="337045"/>
                </a:lnTo>
                <a:lnTo>
                  <a:pt x="404101" y="329323"/>
                </a:lnTo>
                <a:lnTo>
                  <a:pt x="427723" y="314871"/>
                </a:lnTo>
                <a:lnTo>
                  <a:pt x="444512" y="290042"/>
                </a:lnTo>
                <a:lnTo>
                  <a:pt x="450037" y="251167"/>
                </a:lnTo>
                <a:close/>
              </a:path>
              <a:path w="570865" h="594995">
                <a:moveTo>
                  <a:pt x="570636" y="159575"/>
                </a:moveTo>
                <a:lnTo>
                  <a:pt x="568121" y="154051"/>
                </a:lnTo>
                <a:lnTo>
                  <a:pt x="563168" y="152196"/>
                </a:lnTo>
                <a:lnTo>
                  <a:pt x="561644" y="151612"/>
                </a:lnTo>
                <a:lnTo>
                  <a:pt x="560057" y="151511"/>
                </a:lnTo>
                <a:lnTo>
                  <a:pt x="558546" y="151714"/>
                </a:lnTo>
                <a:lnTo>
                  <a:pt x="565899" y="116547"/>
                </a:lnTo>
                <a:lnTo>
                  <a:pt x="567728" y="87261"/>
                </a:lnTo>
                <a:lnTo>
                  <a:pt x="563943" y="66128"/>
                </a:lnTo>
                <a:lnTo>
                  <a:pt x="554393" y="55460"/>
                </a:lnTo>
                <a:lnTo>
                  <a:pt x="539356" y="69672"/>
                </a:lnTo>
                <a:lnTo>
                  <a:pt x="517918" y="111252"/>
                </a:lnTo>
                <a:lnTo>
                  <a:pt x="494982" y="167170"/>
                </a:lnTo>
                <a:lnTo>
                  <a:pt x="475449" y="224358"/>
                </a:lnTo>
                <a:lnTo>
                  <a:pt x="464210" y="269786"/>
                </a:lnTo>
                <a:lnTo>
                  <a:pt x="466178" y="290372"/>
                </a:lnTo>
                <a:lnTo>
                  <a:pt x="476758" y="290156"/>
                </a:lnTo>
                <a:lnTo>
                  <a:pt x="489026" y="282879"/>
                </a:lnTo>
                <a:lnTo>
                  <a:pt x="502335" y="269354"/>
                </a:lnTo>
                <a:lnTo>
                  <a:pt x="516077" y="250380"/>
                </a:lnTo>
                <a:lnTo>
                  <a:pt x="473125" y="364756"/>
                </a:lnTo>
                <a:lnTo>
                  <a:pt x="427393" y="358990"/>
                </a:lnTo>
                <a:lnTo>
                  <a:pt x="366522" y="356971"/>
                </a:lnTo>
                <a:lnTo>
                  <a:pt x="305041" y="358686"/>
                </a:lnTo>
                <a:lnTo>
                  <a:pt x="257492" y="364134"/>
                </a:lnTo>
                <a:lnTo>
                  <a:pt x="238417" y="373316"/>
                </a:lnTo>
                <a:lnTo>
                  <a:pt x="245986" y="386842"/>
                </a:lnTo>
                <a:lnTo>
                  <a:pt x="266890" y="398348"/>
                </a:lnTo>
                <a:lnTo>
                  <a:pt x="298462" y="406984"/>
                </a:lnTo>
                <a:lnTo>
                  <a:pt x="338023" y="411924"/>
                </a:lnTo>
                <a:lnTo>
                  <a:pt x="338023" y="418706"/>
                </a:lnTo>
                <a:lnTo>
                  <a:pt x="354304" y="418706"/>
                </a:lnTo>
                <a:lnTo>
                  <a:pt x="354304" y="499364"/>
                </a:lnTo>
                <a:lnTo>
                  <a:pt x="242252" y="533844"/>
                </a:lnTo>
                <a:lnTo>
                  <a:pt x="242252" y="547954"/>
                </a:lnTo>
                <a:lnTo>
                  <a:pt x="235077" y="551484"/>
                </a:lnTo>
                <a:lnTo>
                  <a:pt x="230111" y="558863"/>
                </a:lnTo>
                <a:lnTo>
                  <a:pt x="230111" y="567410"/>
                </a:lnTo>
                <a:lnTo>
                  <a:pt x="231825" y="575856"/>
                </a:lnTo>
                <a:lnTo>
                  <a:pt x="236474" y="582764"/>
                </a:lnTo>
                <a:lnTo>
                  <a:pt x="243370" y="587413"/>
                </a:lnTo>
                <a:lnTo>
                  <a:pt x="251828" y="589127"/>
                </a:lnTo>
                <a:lnTo>
                  <a:pt x="260273" y="587413"/>
                </a:lnTo>
                <a:lnTo>
                  <a:pt x="267182" y="582764"/>
                </a:lnTo>
                <a:lnTo>
                  <a:pt x="271830" y="575856"/>
                </a:lnTo>
                <a:lnTo>
                  <a:pt x="273532" y="567410"/>
                </a:lnTo>
                <a:lnTo>
                  <a:pt x="273532" y="558888"/>
                </a:lnTo>
                <a:lnTo>
                  <a:pt x="268605" y="551522"/>
                </a:lnTo>
                <a:lnTo>
                  <a:pt x="261454" y="547979"/>
                </a:lnTo>
                <a:lnTo>
                  <a:pt x="354304" y="519404"/>
                </a:lnTo>
                <a:lnTo>
                  <a:pt x="354304" y="547954"/>
                </a:lnTo>
                <a:lnTo>
                  <a:pt x="347129" y="551497"/>
                </a:lnTo>
                <a:lnTo>
                  <a:pt x="342176" y="558863"/>
                </a:lnTo>
                <a:lnTo>
                  <a:pt x="342176" y="567410"/>
                </a:lnTo>
                <a:lnTo>
                  <a:pt x="343877" y="575868"/>
                </a:lnTo>
                <a:lnTo>
                  <a:pt x="348526" y="582764"/>
                </a:lnTo>
                <a:lnTo>
                  <a:pt x="355434" y="587413"/>
                </a:lnTo>
                <a:lnTo>
                  <a:pt x="363880" y="589127"/>
                </a:lnTo>
                <a:lnTo>
                  <a:pt x="372338" y="587413"/>
                </a:lnTo>
                <a:lnTo>
                  <a:pt x="379234" y="582764"/>
                </a:lnTo>
                <a:lnTo>
                  <a:pt x="383882" y="575868"/>
                </a:lnTo>
                <a:lnTo>
                  <a:pt x="385597" y="567410"/>
                </a:lnTo>
                <a:lnTo>
                  <a:pt x="385597" y="558863"/>
                </a:lnTo>
                <a:lnTo>
                  <a:pt x="380644" y="551497"/>
                </a:lnTo>
                <a:lnTo>
                  <a:pt x="373456" y="547954"/>
                </a:lnTo>
                <a:lnTo>
                  <a:pt x="373456" y="519404"/>
                </a:lnTo>
                <a:lnTo>
                  <a:pt x="466305" y="547979"/>
                </a:lnTo>
                <a:lnTo>
                  <a:pt x="459155" y="551522"/>
                </a:lnTo>
                <a:lnTo>
                  <a:pt x="454228" y="558888"/>
                </a:lnTo>
                <a:lnTo>
                  <a:pt x="454228" y="567410"/>
                </a:lnTo>
                <a:lnTo>
                  <a:pt x="455930" y="575856"/>
                </a:lnTo>
                <a:lnTo>
                  <a:pt x="460590" y="582764"/>
                </a:lnTo>
                <a:lnTo>
                  <a:pt x="467487" y="587413"/>
                </a:lnTo>
                <a:lnTo>
                  <a:pt x="475932" y="589127"/>
                </a:lnTo>
                <a:lnTo>
                  <a:pt x="484390" y="587413"/>
                </a:lnTo>
                <a:lnTo>
                  <a:pt x="491286" y="582764"/>
                </a:lnTo>
                <a:lnTo>
                  <a:pt x="495947" y="575856"/>
                </a:lnTo>
                <a:lnTo>
                  <a:pt x="497649" y="567410"/>
                </a:lnTo>
                <a:lnTo>
                  <a:pt x="497649" y="558863"/>
                </a:lnTo>
                <a:lnTo>
                  <a:pt x="492696" y="551497"/>
                </a:lnTo>
                <a:lnTo>
                  <a:pt x="485521" y="547954"/>
                </a:lnTo>
                <a:lnTo>
                  <a:pt x="485521" y="533844"/>
                </a:lnTo>
                <a:lnTo>
                  <a:pt x="373456" y="499364"/>
                </a:lnTo>
                <a:lnTo>
                  <a:pt x="373456" y="418706"/>
                </a:lnTo>
                <a:lnTo>
                  <a:pt x="389737" y="418706"/>
                </a:lnTo>
                <a:lnTo>
                  <a:pt x="389737" y="411924"/>
                </a:lnTo>
                <a:lnTo>
                  <a:pt x="455256" y="400342"/>
                </a:lnTo>
                <a:lnTo>
                  <a:pt x="488048" y="378968"/>
                </a:lnTo>
                <a:lnTo>
                  <a:pt x="488645" y="377913"/>
                </a:lnTo>
                <a:lnTo>
                  <a:pt x="570636" y="159575"/>
                </a:lnTo>
                <a:close/>
              </a:path>
            </a:pathLst>
          </a:custGeom>
          <a:solidFill>
            <a:srgbClr val="FFCD00"/>
          </a:solidFill>
        </p:spPr>
        <p:txBody>
          <a:bodyPr wrap="square" lIns="0" tIns="0" rIns="0" bIns="0" rtlCol="0"/>
          <a:lstStyle/>
          <a:p>
            <a:endParaRPr/>
          </a:p>
        </p:txBody>
      </p:sp>
      <p:pic>
        <p:nvPicPr>
          <p:cNvPr id="52" name="bg object 52"/>
          <p:cNvPicPr/>
          <p:nvPr/>
        </p:nvPicPr>
        <p:blipFill>
          <a:blip r:embed="rId12" cstate="print"/>
          <a:stretch>
            <a:fillRect/>
          </a:stretch>
        </p:blipFill>
        <p:spPr>
          <a:xfrm>
            <a:off x="7186471" y="4300223"/>
            <a:ext cx="172360" cy="172064"/>
          </a:xfrm>
          <a:prstGeom prst="rect">
            <a:avLst/>
          </a:prstGeom>
        </p:spPr>
      </p:pic>
      <p:sp>
        <p:nvSpPr>
          <p:cNvPr id="53" name="bg object 53"/>
          <p:cNvSpPr/>
          <p:nvPr/>
        </p:nvSpPr>
        <p:spPr>
          <a:xfrm>
            <a:off x="7201751" y="4489729"/>
            <a:ext cx="422909" cy="599440"/>
          </a:xfrm>
          <a:custGeom>
            <a:avLst/>
            <a:gdLst/>
            <a:ahLst/>
            <a:cxnLst/>
            <a:rect l="l" t="t" r="r" b="b"/>
            <a:pathLst>
              <a:path w="422909" h="599439">
                <a:moveTo>
                  <a:pt x="403999" y="279438"/>
                </a:moveTo>
                <a:lnTo>
                  <a:pt x="377177" y="234213"/>
                </a:lnTo>
                <a:lnTo>
                  <a:pt x="338709" y="213728"/>
                </a:lnTo>
                <a:lnTo>
                  <a:pt x="293941" y="203060"/>
                </a:lnTo>
                <a:lnTo>
                  <a:pt x="250202" y="199313"/>
                </a:lnTo>
                <a:lnTo>
                  <a:pt x="214833" y="199567"/>
                </a:lnTo>
                <a:lnTo>
                  <a:pt x="106045" y="65024"/>
                </a:lnTo>
                <a:lnTo>
                  <a:pt x="96659" y="57264"/>
                </a:lnTo>
                <a:lnTo>
                  <a:pt x="85432" y="53822"/>
                </a:lnTo>
                <a:lnTo>
                  <a:pt x="73723" y="54838"/>
                </a:lnTo>
                <a:lnTo>
                  <a:pt x="62941" y="60464"/>
                </a:lnTo>
                <a:lnTo>
                  <a:pt x="55168" y="69837"/>
                </a:lnTo>
                <a:lnTo>
                  <a:pt x="51727" y="81076"/>
                </a:lnTo>
                <a:lnTo>
                  <a:pt x="52743" y="92773"/>
                </a:lnTo>
                <a:lnTo>
                  <a:pt x="58381" y="103568"/>
                </a:lnTo>
                <a:lnTo>
                  <a:pt x="168986" y="240334"/>
                </a:lnTo>
                <a:lnTo>
                  <a:pt x="309130" y="240334"/>
                </a:lnTo>
                <a:lnTo>
                  <a:pt x="327672" y="243459"/>
                </a:lnTo>
                <a:lnTo>
                  <a:pt x="343789" y="252171"/>
                </a:lnTo>
                <a:lnTo>
                  <a:pt x="356298" y="265569"/>
                </a:lnTo>
                <a:lnTo>
                  <a:pt x="363994" y="282727"/>
                </a:lnTo>
                <a:lnTo>
                  <a:pt x="370814" y="308864"/>
                </a:lnTo>
                <a:lnTo>
                  <a:pt x="372503" y="309054"/>
                </a:lnTo>
                <a:lnTo>
                  <a:pt x="377012" y="309054"/>
                </a:lnTo>
                <a:lnTo>
                  <a:pt x="380720" y="308394"/>
                </a:lnTo>
                <a:lnTo>
                  <a:pt x="384327" y="307022"/>
                </a:lnTo>
                <a:lnTo>
                  <a:pt x="394601" y="300507"/>
                </a:lnTo>
                <a:lnTo>
                  <a:pt x="401345" y="290880"/>
                </a:lnTo>
                <a:lnTo>
                  <a:pt x="403999" y="279438"/>
                </a:lnTo>
                <a:close/>
              </a:path>
              <a:path w="422909" h="599439">
                <a:moveTo>
                  <a:pt x="422884" y="558304"/>
                </a:moveTo>
                <a:lnTo>
                  <a:pt x="355473" y="284949"/>
                </a:lnTo>
                <a:lnTo>
                  <a:pt x="324789" y="251777"/>
                </a:lnTo>
                <a:lnTo>
                  <a:pt x="309130" y="249148"/>
                </a:lnTo>
                <a:lnTo>
                  <a:pt x="142227" y="249148"/>
                </a:lnTo>
                <a:lnTo>
                  <a:pt x="142227" y="240334"/>
                </a:lnTo>
                <a:lnTo>
                  <a:pt x="157657" y="240334"/>
                </a:lnTo>
                <a:lnTo>
                  <a:pt x="51523" y="109105"/>
                </a:lnTo>
                <a:lnTo>
                  <a:pt x="47244" y="102603"/>
                </a:lnTo>
                <a:lnTo>
                  <a:pt x="44348" y="95478"/>
                </a:lnTo>
                <a:lnTo>
                  <a:pt x="42913" y="87934"/>
                </a:lnTo>
                <a:lnTo>
                  <a:pt x="42964" y="80149"/>
                </a:lnTo>
                <a:lnTo>
                  <a:pt x="69049" y="47104"/>
                </a:lnTo>
                <a:lnTo>
                  <a:pt x="82194" y="44831"/>
                </a:lnTo>
                <a:lnTo>
                  <a:pt x="90982" y="45808"/>
                </a:lnTo>
                <a:lnTo>
                  <a:pt x="99212" y="48666"/>
                </a:lnTo>
                <a:lnTo>
                  <a:pt x="106603" y="53263"/>
                </a:lnTo>
                <a:lnTo>
                  <a:pt x="112890" y="59486"/>
                </a:lnTo>
                <a:lnTo>
                  <a:pt x="139141" y="91935"/>
                </a:lnTo>
                <a:lnTo>
                  <a:pt x="135801" y="72656"/>
                </a:lnTo>
                <a:lnTo>
                  <a:pt x="128562" y="44030"/>
                </a:lnTo>
                <a:lnTo>
                  <a:pt x="113576" y="19926"/>
                </a:lnTo>
                <a:lnTo>
                  <a:pt x="92989" y="4013"/>
                </a:lnTo>
                <a:lnTo>
                  <a:pt x="68922" y="0"/>
                </a:lnTo>
                <a:lnTo>
                  <a:pt x="43726" y="8623"/>
                </a:lnTo>
                <a:lnTo>
                  <a:pt x="21056" y="27952"/>
                </a:lnTo>
                <a:lnTo>
                  <a:pt x="5092" y="57594"/>
                </a:lnTo>
                <a:lnTo>
                  <a:pt x="0" y="97193"/>
                </a:lnTo>
                <a:lnTo>
                  <a:pt x="4737" y="153123"/>
                </a:lnTo>
                <a:lnTo>
                  <a:pt x="14643" y="202425"/>
                </a:lnTo>
                <a:lnTo>
                  <a:pt x="31369" y="250647"/>
                </a:lnTo>
                <a:lnTo>
                  <a:pt x="56578" y="303364"/>
                </a:lnTo>
                <a:lnTo>
                  <a:pt x="83388" y="332740"/>
                </a:lnTo>
                <a:lnTo>
                  <a:pt x="118694" y="344919"/>
                </a:lnTo>
                <a:lnTo>
                  <a:pt x="272135" y="344919"/>
                </a:lnTo>
                <a:lnTo>
                  <a:pt x="329145" y="563499"/>
                </a:lnTo>
                <a:lnTo>
                  <a:pt x="335762" y="578180"/>
                </a:lnTo>
                <a:lnTo>
                  <a:pt x="346430" y="589483"/>
                </a:lnTo>
                <a:lnTo>
                  <a:pt x="360032" y="596734"/>
                </a:lnTo>
                <a:lnTo>
                  <a:pt x="375450" y="599313"/>
                </a:lnTo>
                <a:lnTo>
                  <a:pt x="379450" y="599313"/>
                </a:lnTo>
                <a:lnTo>
                  <a:pt x="383514" y="598805"/>
                </a:lnTo>
                <a:lnTo>
                  <a:pt x="387565" y="597738"/>
                </a:lnTo>
                <a:lnTo>
                  <a:pt x="404660" y="589394"/>
                </a:lnTo>
                <a:lnTo>
                  <a:pt x="416801" y="575627"/>
                </a:lnTo>
                <a:lnTo>
                  <a:pt x="422884" y="558304"/>
                </a:lnTo>
                <a:close/>
              </a:path>
            </a:pathLst>
          </a:custGeom>
          <a:solidFill>
            <a:srgbClr val="FFCD00"/>
          </a:solidFill>
        </p:spPr>
        <p:txBody>
          <a:bodyPr wrap="square" lIns="0" tIns="0" rIns="0" bIns="0" rtlCol="0"/>
          <a:lstStyle/>
          <a:p>
            <a:endParaRPr/>
          </a:p>
        </p:txBody>
      </p:sp>
      <p:sp>
        <p:nvSpPr>
          <p:cNvPr id="54" name="bg object 54"/>
          <p:cNvSpPr/>
          <p:nvPr/>
        </p:nvSpPr>
        <p:spPr>
          <a:xfrm>
            <a:off x="7489370" y="3998604"/>
            <a:ext cx="407034" cy="363855"/>
          </a:xfrm>
          <a:custGeom>
            <a:avLst/>
            <a:gdLst/>
            <a:ahLst/>
            <a:cxnLst/>
            <a:rect l="l" t="t" r="r" b="b"/>
            <a:pathLst>
              <a:path w="407034" h="363854">
                <a:moveTo>
                  <a:pt x="196517" y="363650"/>
                </a:moveTo>
                <a:lnTo>
                  <a:pt x="149289" y="361302"/>
                </a:lnTo>
                <a:lnTo>
                  <a:pt x="104844" y="347155"/>
                </a:lnTo>
                <a:lnTo>
                  <a:pt x="65409" y="322246"/>
                </a:lnTo>
                <a:lnTo>
                  <a:pt x="33214" y="287615"/>
                </a:lnTo>
                <a:lnTo>
                  <a:pt x="10486" y="244297"/>
                </a:lnTo>
                <a:lnTo>
                  <a:pt x="0" y="196517"/>
                </a:lnTo>
                <a:lnTo>
                  <a:pt x="2349" y="149290"/>
                </a:lnTo>
                <a:lnTo>
                  <a:pt x="16497" y="104844"/>
                </a:lnTo>
                <a:lnTo>
                  <a:pt x="41405" y="65409"/>
                </a:lnTo>
                <a:lnTo>
                  <a:pt x="76037" y="33214"/>
                </a:lnTo>
                <a:lnTo>
                  <a:pt x="119354" y="10486"/>
                </a:lnTo>
                <a:lnTo>
                  <a:pt x="167135" y="0"/>
                </a:lnTo>
                <a:lnTo>
                  <a:pt x="214362" y="2349"/>
                </a:lnTo>
                <a:lnTo>
                  <a:pt x="258807" y="16497"/>
                </a:lnTo>
                <a:lnTo>
                  <a:pt x="298242" y="41405"/>
                </a:lnTo>
                <a:lnTo>
                  <a:pt x="330438" y="76037"/>
                </a:lnTo>
                <a:lnTo>
                  <a:pt x="353165" y="119354"/>
                </a:lnTo>
                <a:lnTo>
                  <a:pt x="354457" y="124450"/>
                </a:lnTo>
                <a:lnTo>
                  <a:pt x="101188" y="124450"/>
                </a:lnTo>
                <a:lnTo>
                  <a:pt x="101188" y="140750"/>
                </a:lnTo>
                <a:lnTo>
                  <a:pt x="358591" y="140750"/>
                </a:lnTo>
                <a:lnTo>
                  <a:pt x="362312" y="155422"/>
                </a:lnTo>
                <a:lnTo>
                  <a:pt x="363209" y="174796"/>
                </a:lnTo>
                <a:lnTo>
                  <a:pt x="101188" y="174796"/>
                </a:lnTo>
                <a:lnTo>
                  <a:pt x="101188" y="191097"/>
                </a:lnTo>
                <a:lnTo>
                  <a:pt x="363963" y="191097"/>
                </a:lnTo>
                <a:lnTo>
                  <a:pt x="363981" y="191483"/>
                </a:lnTo>
                <a:lnTo>
                  <a:pt x="358842" y="225146"/>
                </a:lnTo>
                <a:lnTo>
                  <a:pt x="101188" y="225146"/>
                </a:lnTo>
                <a:lnTo>
                  <a:pt x="101188" y="241447"/>
                </a:lnTo>
                <a:lnTo>
                  <a:pt x="353275" y="241447"/>
                </a:lnTo>
                <a:lnTo>
                  <a:pt x="346691" y="259747"/>
                </a:lnTo>
                <a:lnTo>
                  <a:pt x="375370" y="291223"/>
                </a:lnTo>
                <a:lnTo>
                  <a:pt x="327712" y="291223"/>
                </a:lnTo>
                <a:lnTo>
                  <a:pt x="310889" y="310683"/>
                </a:lnTo>
                <a:lnTo>
                  <a:pt x="291270" y="327740"/>
                </a:lnTo>
                <a:lnTo>
                  <a:pt x="269019" y="342024"/>
                </a:lnTo>
                <a:lnTo>
                  <a:pt x="244297" y="353161"/>
                </a:lnTo>
                <a:lnTo>
                  <a:pt x="196517" y="363650"/>
                </a:lnTo>
                <a:close/>
              </a:path>
              <a:path w="407034" h="363854">
                <a:moveTo>
                  <a:pt x="358591" y="140750"/>
                </a:moveTo>
                <a:lnTo>
                  <a:pt x="257663" y="140750"/>
                </a:lnTo>
                <a:lnTo>
                  <a:pt x="257663" y="124450"/>
                </a:lnTo>
                <a:lnTo>
                  <a:pt x="354457" y="124450"/>
                </a:lnTo>
                <a:lnTo>
                  <a:pt x="358591" y="140750"/>
                </a:lnTo>
                <a:close/>
              </a:path>
              <a:path w="407034" h="363854">
                <a:moveTo>
                  <a:pt x="363963" y="191097"/>
                </a:moveTo>
                <a:lnTo>
                  <a:pt x="257663" y="191097"/>
                </a:lnTo>
                <a:lnTo>
                  <a:pt x="257663" y="174796"/>
                </a:lnTo>
                <a:lnTo>
                  <a:pt x="363209" y="174796"/>
                </a:lnTo>
                <a:lnTo>
                  <a:pt x="363963" y="191097"/>
                </a:lnTo>
                <a:close/>
              </a:path>
              <a:path w="407034" h="363854">
                <a:moveTo>
                  <a:pt x="353275" y="241447"/>
                </a:moveTo>
                <a:lnTo>
                  <a:pt x="257663" y="241447"/>
                </a:lnTo>
                <a:lnTo>
                  <a:pt x="257663" y="225146"/>
                </a:lnTo>
                <a:lnTo>
                  <a:pt x="358842" y="225146"/>
                </a:lnTo>
                <a:lnTo>
                  <a:pt x="358624" y="226578"/>
                </a:lnTo>
                <a:lnTo>
                  <a:pt x="353275" y="241447"/>
                </a:lnTo>
                <a:close/>
              </a:path>
              <a:path w="407034" h="363854">
                <a:moveTo>
                  <a:pt x="406975" y="325908"/>
                </a:moveTo>
                <a:lnTo>
                  <a:pt x="327712" y="291223"/>
                </a:lnTo>
                <a:lnTo>
                  <a:pt x="375370" y="291223"/>
                </a:lnTo>
                <a:lnTo>
                  <a:pt x="406975" y="325908"/>
                </a:lnTo>
                <a:close/>
              </a:path>
            </a:pathLst>
          </a:custGeom>
          <a:solidFill>
            <a:srgbClr val="FFCD00"/>
          </a:solidFill>
        </p:spPr>
        <p:txBody>
          <a:bodyPr wrap="square" lIns="0" tIns="0" rIns="0" bIns="0" rtlCol="0"/>
          <a:lstStyle/>
          <a:p>
            <a:endParaRPr/>
          </a:p>
        </p:txBody>
      </p:sp>
      <p:pic>
        <p:nvPicPr>
          <p:cNvPr id="55" name="bg object 55"/>
          <p:cNvPicPr/>
          <p:nvPr/>
        </p:nvPicPr>
        <p:blipFill>
          <a:blip r:embed="rId13" cstate="print"/>
          <a:stretch>
            <a:fillRect/>
          </a:stretch>
        </p:blipFill>
        <p:spPr>
          <a:xfrm>
            <a:off x="9778376" y="6765552"/>
            <a:ext cx="1417427" cy="1045210"/>
          </a:xfrm>
          <a:prstGeom prst="rect">
            <a:avLst/>
          </a:prstGeom>
        </p:spPr>
      </p:pic>
      <p:pic>
        <p:nvPicPr>
          <p:cNvPr id="56" name="bg object 56"/>
          <p:cNvPicPr/>
          <p:nvPr/>
        </p:nvPicPr>
        <p:blipFill>
          <a:blip r:embed="rId14" cstate="print"/>
          <a:stretch>
            <a:fillRect/>
          </a:stretch>
        </p:blipFill>
        <p:spPr>
          <a:xfrm>
            <a:off x="5131085" y="3971843"/>
            <a:ext cx="3258432" cy="3502480"/>
          </a:xfrm>
          <a:prstGeom prst="rect">
            <a:avLst/>
          </a:prstGeom>
        </p:spPr>
      </p:pic>
      <p:sp>
        <p:nvSpPr>
          <p:cNvPr id="2" name="Holder 2"/>
          <p:cNvSpPr>
            <a:spLocks noGrp="1"/>
          </p:cNvSpPr>
          <p:nvPr>
            <p:ph type="title"/>
          </p:nvPr>
        </p:nvSpPr>
        <p:spPr/>
        <p:txBody>
          <a:bodyPr lIns="0" tIns="0" rIns="0" bIns="0"/>
          <a:lstStyle>
            <a:lvl1pPr>
              <a:defRPr sz="6400" b="0" i="0">
                <a:solidFill>
                  <a:schemeClr val="bg1"/>
                </a:solidFill>
                <a:latin typeface="Arial Black"/>
                <a:cs typeface="Arial Black"/>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0" i="0">
                <a:solidFill>
                  <a:schemeClr val="bg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533D"/>
          </a:solidFill>
        </p:spPr>
        <p:txBody>
          <a:bodyPr wrap="square" lIns="0" tIns="0" rIns="0" bIns="0" rtlCol="0"/>
          <a:lstStyle/>
          <a:p>
            <a:endParaRPr/>
          </a:p>
        </p:txBody>
      </p:sp>
      <p:sp>
        <p:nvSpPr>
          <p:cNvPr id="2" name="Holder 2"/>
          <p:cNvSpPr>
            <a:spLocks noGrp="1"/>
          </p:cNvSpPr>
          <p:nvPr>
            <p:ph type="title"/>
          </p:nvPr>
        </p:nvSpPr>
        <p:spPr>
          <a:xfrm>
            <a:off x="3158924" y="225309"/>
            <a:ext cx="11970151" cy="2250863"/>
          </a:xfrm>
          <a:prstGeom prst="rect">
            <a:avLst/>
          </a:prstGeom>
        </p:spPr>
        <p:txBody>
          <a:bodyPr wrap="square" lIns="0" tIns="0" rIns="0" bIns="0">
            <a:spAutoFit/>
          </a:bodyPr>
          <a:lstStyle>
            <a:lvl1pPr>
              <a:defRPr sz="6400" b="0" i="0">
                <a:solidFill>
                  <a:schemeClr val="bg1"/>
                </a:solidFill>
                <a:latin typeface="Arial Black"/>
                <a:cs typeface="Arial Black"/>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tu.edu/registrar/index.php"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tu.edu/registrar/registrationinfo.ph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onetech.atu.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object 14"/>
          <p:cNvGrpSpPr/>
          <p:nvPr/>
        </p:nvGrpSpPr>
        <p:grpSpPr>
          <a:xfrm>
            <a:off x="1034758" y="8314994"/>
            <a:ext cx="943610" cy="943610"/>
            <a:chOff x="1034758" y="8314994"/>
            <a:chExt cx="943610" cy="943610"/>
          </a:xfrm>
        </p:grpSpPr>
        <p:sp>
          <p:nvSpPr>
            <p:cNvPr id="15" name="object 15"/>
            <p:cNvSpPr/>
            <p:nvPr/>
          </p:nvSpPr>
          <p:spPr>
            <a:xfrm>
              <a:off x="1034758" y="8314994"/>
              <a:ext cx="943610" cy="943610"/>
            </a:xfrm>
            <a:custGeom>
              <a:avLst/>
              <a:gdLst/>
              <a:ahLst/>
              <a:cxnLst/>
              <a:rect l="l" t="t" r="r" b="b"/>
              <a:pathLst>
                <a:path w="943610" h="943609">
                  <a:moveTo>
                    <a:pt x="471624" y="943249"/>
                  </a:moveTo>
                  <a:lnTo>
                    <a:pt x="423403" y="940814"/>
                  </a:lnTo>
                  <a:lnTo>
                    <a:pt x="376576" y="933667"/>
                  </a:lnTo>
                  <a:lnTo>
                    <a:pt x="331378" y="922045"/>
                  </a:lnTo>
                  <a:lnTo>
                    <a:pt x="288047" y="906186"/>
                  </a:lnTo>
                  <a:lnTo>
                    <a:pt x="246820" y="886326"/>
                  </a:lnTo>
                  <a:lnTo>
                    <a:pt x="207935" y="862702"/>
                  </a:lnTo>
                  <a:lnTo>
                    <a:pt x="171628" y="835552"/>
                  </a:lnTo>
                  <a:lnTo>
                    <a:pt x="138136" y="805113"/>
                  </a:lnTo>
                  <a:lnTo>
                    <a:pt x="107696" y="771621"/>
                  </a:lnTo>
                  <a:lnTo>
                    <a:pt x="80546" y="735313"/>
                  </a:lnTo>
                  <a:lnTo>
                    <a:pt x="56922" y="696428"/>
                  </a:lnTo>
                  <a:lnTo>
                    <a:pt x="37062" y="655201"/>
                  </a:lnTo>
                  <a:lnTo>
                    <a:pt x="21203" y="611870"/>
                  </a:lnTo>
                  <a:lnTo>
                    <a:pt x="9581" y="566673"/>
                  </a:lnTo>
                  <a:lnTo>
                    <a:pt x="2434" y="519845"/>
                  </a:lnTo>
                  <a:lnTo>
                    <a:pt x="0" y="471624"/>
                  </a:lnTo>
                  <a:lnTo>
                    <a:pt x="2434" y="423403"/>
                  </a:lnTo>
                  <a:lnTo>
                    <a:pt x="9581" y="376576"/>
                  </a:lnTo>
                  <a:lnTo>
                    <a:pt x="21201" y="331378"/>
                  </a:lnTo>
                  <a:lnTo>
                    <a:pt x="37060" y="288047"/>
                  </a:lnTo>
                  <a:lnTo>
                    <a:pt x="56918" y="246820"/>
                  </a:lnTo>
                  <a:lnTo>
                    <a:pt x="80540" y="207935"/>
                  </a:lnTo>
                  <a:lnTo>
                    <a:pt x="107689" y="171628"/>
                  </a:lnTo>
                  <a:lnTo>
                    <a:pt x="138127" y="138136"/>
                  </a:lnTo>
                  <a:lnTo>
                    <a:pt x="171617" y="107696"/>
                  </a:lnTo>
                  <a:lnTo>
                    <a:pt x="207923" y="80546"/>
                  </a:lnTo>
                  <a:lnTo>
                    <a:pt x="246807" y="56922"/>
                  </a:lnTo>
                  <a:lnTo>
                    <a:pt x="288032" y="37062"/>
                  </a:lnTo>
                  <a:lnTo>
                    <a:pt x="331362" y="21203"/>
                  </a:lnTo>
                  <a:lnTo>
                    <a:pt x="376559" y="9581"/>
                  </a:lnTo>
                  <a:lnTo>
                    <a:pt x="423386" y="2434"/>
                  </a:lnTo>
                  <a:lnTo>
                    <a:pt x="471607" y="0"/>
                  </a:lnTo>
                  <a:lnTo>
                    <a:pt x="519827" y="2434"/>
                  </a:lnTo>
                  <a:lnTo>
                    <a:pt x="566655" y="9581"/>
                  </a:lnTo>
                  <a:lnTo>
                    <a:pt x="611853" y="21203"/>
                  </a:lnTo>
                  <a:lnTo>
                    <a:pt x="655184" y="37062"/>
                  </a:lnTo>
                  <a:lnTo>
                    <a:pt x="696410" y="56922"/>
                  </a:lnTo>
                  <a:lnTo>
                    <a:pt x="735296" y="80546"/>
                  </a:lnTo>
                  <a:lnTo>
                    <a:pt x="771603" y="107696"/>
                  </a:lnTo>
                  <a:lnTo>
                    <a:pt x="805095" y="138136"/>
                  </a:lnTo>
                  <a:lnTo>
                    <a:pt x="835535" y="171628"/>
                  </a:lnTo>
                  <a:lnTo>
                    <a:pt x="862685" y="207935"/>
                  </a:lnTo>
                  <a:lnTo>
                    <a:pt x="886308" y="246820"/>
                  </a:lnTo>
                  <a:lnTo>
                    <a:pt x="906168" y="288047"/>
                  </a:lnTo>
                  <a:lnTo>
                    <a:pt x="922028" y="331378"/>
                  </a:lnTo>
                  <a:lnTo>
                    <a:pt x="933649" y="376576"/>
                  </a:lnTo>
                  <a:lnTo>
                    <a:pt x="940796" y="423403"/>
                  </a:lnTo>
                  <a:lnTo>
                    <a:pt x="943231" y="471624"/>
                  </a:lnTo>
                  <a:lnTo>
                    <a:pt x="943231" y="474347"/>
                  </a:lnTo>
                  <a:lnTo>
                    <a:pt x="940298" y="524601"/>
                  </a:lnTo>
                  <a:lnTo>
                    <a:pt x="932250" y="573312"/>
                  </a:lnTo>
                  <a:lnTo>
                    <a:pt x="919359" y="620207"/>
                  </a:lnTo>
                  <a:lnTo>
                    <a:pt x="901894" y="665018"/>
                  </a:lnTo>
                  <a:lnTo>
                    <a:pt x="880125" y="707473"/>
                  </a:lnTo>
                  <a:lnTo>
                    <a:pt x="854322" y="747303"/>
                  </a:lnTo>
                  <a:lnTo>
                    <a:pt x="824756" y="784238"/>
                  </a:lnTo>
                  <a:lnTo>
                    <a:pt x="791697" y="818007"/>
                  </a:lnTo>
                  <a:lnTo>
                    <a:pt x="755414" y="848340"/>
                  </a:lnTo>
                  <a:lnTo>
                    <a:pt x="716178" y="874967"/>
                  </a:lnTo>
                  <a:lnTo>
                    <a:pt x="674259" y="897619"/>
                  </a:lnTo>
                  <a:lnTo>
                    <a:pt x="629927" y="916023"/>
                  </a:lnTo>
                  <a:lnTo>
                    <a:pt x="583451" y="929911"/>
                  </a:lnTo>
                  <a:lnTo>
                    <a:pt x="527938" y="939934"/>
                  </a:lnTo>
                  <a:lnTo>
                    <a:pt x="471624" y="943249"/>
                  </a:lnTo>
                  <a:close/>
                </a:path>
              </a:pathLst>
            </a:custGeom>
            <a:solidFill>
              <a:srgbClr val="327861"/>
            </a:solidFill>
          </p:spPr>
          <p:txBody>
            <a:bodyPr wrap="square" lIns="0" tIns="0" rIns="0" bIns="0" rtlCol="0"/>
            <a:lstStyle/>
            <a:p>
              <a:endParaRPr/>
            </a:p>
          </p:txBody>
        </p:sp>
        <p:sp>
          <p:nvSpPr>
            <p:cNvPr id="16" name="object 16"/>
            <p:cNvSpPr/>
            <p:nvPr/>
          </p:nvSpPr>
          <p:spPr>
            <a:xfrm>
              <a:off x="1316352" y="8603971"/>
              <a:ext cx="661670" cy="641350"/>
            </a:xfrm>
            <a:custGeom>
              <a:avLst/>
              <a:gdLst/>
              <a:ahLst/>
              <a:cxnLst/>
              <a:rect l="l" t="t" r="r" b="b"/>
              <a:pathLst>
                <a:path w="661669" h="641350">
                  <a:moveTo>
                    <a:pt x="575552" y="453948"/>
                  </a:moveTo>
                  <a:lnTo>
                    <a:pt x="182764" y="453948"/>
                  </a:lnTo>
                  <a:lnTo>
                    <a:pt x="271892" y="438661"/>
                  </a:lnTo>
                  <a:lnTo>
                    <a:pt x="275710" y="437789"/>
                  </a:lnTo>
                  <a:lnTo>
                    <a:pt x="321533" y="417213"/>
                  </a:lnTo>
                  <a:lnTo>
                    <a:pt x="377533" y="373739"/>
                  </a:lnTo>
                  <a:lnTo>
                    <a:pt x="406343" y="339914"/>
                  </a:lnTo>
                  <a:lnTo>
                    <a:pt x="427852" y="306174"/>
                  </a:lnTo>
                  <a:lnTo>
                    <a:pt x="456634" y="231551"/>
                  </a:lnTo>
                  <a:lnTo>
                    <a:pt x="461947" y="180139"/>
                  </a:lnTo>
                  <a:lnTo>
                    <a:pt x="457135" y="132499"/>
                  </a:lnTo>
                  <a:lnTo>
                    <a:pt x="445114" y="89648"/>
                  </a:lnTo>
                  <a:lnTo>
                    <a:pt x="428800" y="52603"/>
                  </a:lnTo>
                  <a:lnTo>
                    <a:pt x="411109" y="22381"/>
                  </a:lnTo>
                  <a:lnTo>
                    <a:pt x="394955" y="0"/>
                  </a:lnTo>
                  <a:lnTo>
                    <a:pt x="661625" y="185369"/>
                  </a:lnTo>
                  <a:lnTo>
                    <a:pt x="658692" y="235624"/>
                  </a:lnTo>
                  <a:lnTo>
                    <a:pt x="650644" y="284335"/>
                  </a:lnTo>
                  <a:lnTo>
                    <a:pt x="637753" y="331230"/>
                  </a:lnTo>
                  <a:lnTo>
                    <a:pt x="620288" y="376041"/>
                  </a:lnTo>
                  <a:lnTo>
                    <a:pt x="598519" y="418496"/>
                  </a:lnTo>
                  <a:lnTo>
                    <a:pt x="575552" y="453948"/>
                  </a:lnTo>
                  <a:close/>
                </a:path>
                <a:path w="661669" h="641350">
                  <a:moveTo>
                    <a:pt x="301846" y="640934"/>
                  </a:moveTo>
                  <a:lnTo>
                    <a:pt x="0" y="381284"/>
                  </a:lnTo>
                  <a:lnTo>
                    <a:pt x="92822" y="429721"/>
                  </a:lnTo>
                  <a:lnTo>
                    <a:pt x="182764" y="453948"/>
                  </a:lnTo>
                  <a:lnTo>
                    <a:pt x="575552" y="453948"/>
                  </a:lnTo>
                  <a:lnTo>
                    <a:pt x="572716" y="458326"/>
                  </a:lnTo>
                  <a:lnTo>
                    <a:pt x="543150" y="495261"/>
                  </a:lnTo>
                  <a:lnTo>
                    <a:pt x="510091" y="529030"/>
                  </a:lnTo>
                  <a:lnTo>
                    <a:pt x="473808" y="559363"/>
                  </a:lnTo>
                  <a:lnTo>
                    <a:pt x="434572" y="585990"/>
                  </a:lnTo>
                  <a:lnTo>
                    <a:pt x="392653" y="608641"/>
                  </a:lnTo>
                  <a:lnTo>
                    <a:pt x="348321" y="627046"/>
                  </a:lnTo>
                  <a:lnTo>
                    <a:pt x="301846" y="640934"/>
                  </a:lnTo>
                  <a:close/>
                </a:path>
              </a:pathLst>
            </a:custGeom>
            <a:solidFill>
              <a:srgbClr val="004533">
                <a:alpha val="17999"/>
              </a:srgbClr>
            </a:solidFill>
          </p:spPr>
          <p:txBody>
            <a:bodyPr wrap="square" lIns="0" tIns="0" rIns="0" bIns="0" rtlCol="0"/>
            <a:lstStyle/>
            <a:p>
              <a:endParaRPr/>
            </a:p>
          </p:txBody>
        </p:sp>
        <p:sp>
          <p:nvSpPr>
            <p:cNvPr id="17" name="object 17"/>
            <p:cNvSpPr/>
            <p:nvPr/>
          </p:nvSpPr>
          <p:spPr>
            <a:xfrm>
              <a:off x="1235976" y="8516543"/>
              <a:ext cx="565785" cy="593725"/>
            </a:xfrm>
            <a:custGeom>
              <a:avLst/>
              <a:gdLst/>
              <a:ahLst/>
              <a:cxnLst/>
              <a:rect l="l" t="t" r="r" b="b"/>
              <a:pathLst>
                <a:path w="565785" h="593725">
                  <a:moveTo>
                    <a:pt x="549071" y="267970"/>
                  </a:moveTo>
                  <a:lnTo>
                    <a:pt x="544791" y="224790"/>
                  </a:lnTo>
                  <a:lnTo>
                    <a:pt x="534670" y="185420"/>
                  </a:lnTo>
                  <a:lnTo>
                    <a:pt x="526021" y="163423"/>
                  </a:lnTo>
                  <a:lnTo>
                    <a:pt x="526021" y="262890"/>
                  </a:lnTo>
                  <a:lnTo>
                    <a:pt x="418922" y="262890"/>
                  </a:lnTo>
                  <a:lnTo>
                    <a:pt x="417931" y="232410"/>
                  </a:lnTo>
                  <a:lnTo>
                    <a:pt x="415696" y="201930"/>
                  </a:lnTo>
                  <a:lnTo>
                    <a:pt x="412242" y="171450"/>
                  </a:lnTo>
                  <a:lnTo>
                    <a:pt x="408127" y="144780"/>
                  </a:lnTo>
                  <a:lnTo>
                    <a:pt x="407543" y="140970"/>
                  </a:lnTo>
                  <a:lnTo>
                    <a:pt x="459968" y="129540"/>
                  </a:lnTo>
                  <a:lnTo>
                    <a:pt x="477215" y="124460"/>
                  </a:lnTo>
                  <a:lnTo>
                    <a:pt x="487730" y="139700"/>
                  </a:lnTo>
                  <a:lnTo>
                    <a:pt x="511937" y="190500"/>
                  </a:lnTo>
                  <a:lnTo>
                    <a:pt x="524535" y="243840"/>
                  </a:lnTo>
                  <a:lnTo>
                    <a:pt x="526021" y="262890"/>
                  </a:lnTo>
                  <a:lnTo>
                    <a:pt x="526021" y="163423"/>
                  </a:lnTo>
                  <a:lnTo>
                    <a:pt x="518883" y="148590"/>
                  </a:lnTo>
                  <a:lnTo>
                    <a:pt x="508977" y="130810"/>
                  </a:lnTo>
                  <a:lnTo>
                    <a:pt x="504659" y="124460"/>
                  </a:lnTo>
                  <a:lnTo>
                    <a:pt x="500329" y="118110"/>
                  </a:lnTo>
                  <a:lnTo>
                    <a:pt x="497738" y="114300"/>
                  </a:lnTo>
                  <a:lnTo>
                    <a:pt x="479501" y="91440"/>
                  </a:lnTo>
                  <a:lnTo>
                    <a:pt x="473392" y="85090"/>
                  </a:lnTo>
                  <a:lnTo>
                    <a:pt x="471055" y="82550"/>
                  </a:lnTo>
                  <a:lnTo>
                    <a:pt x="468668" y="80010"/>
                  </a:lnTo>
                  <a:lnTo>
                    <a:pt x="461556" y="73583"/>
                  </a:lnTo>
                  <a:lnTo>
                    <a:pt x="461556" y="105410"/>
                  </a:lnTo>
                  <a:lnTo>
                    <a:pt x="432904" y="113030"/>
                  </a:lnTo>
                  <a:lnTo>
                    <a:pt x="403174" y="118110"/>
                  </a:lnTo>
                  <a:lnTo>
                    <a:pt x="399021" y="100330"/>
                  </a:lnTo>
                  <a:lnTo>
                    <a:pt x="396163" y="89611"/>
                  </a:lnTo>
                  <a:lnTo>
                    <a:pt x="396163" y="262890"/>
                  </a:lnTo>
                  <a:lnTo>
                    <a:pt x="285915" y="262890"/>
                  </a:lnTo>
                  <a:lnTo>
                    <a:pt x="285915" y="152400"/>
                  </a:lnTo>
                  <a:lnTo>
                    <a:pt x="335610" y="149860"/>
                  </a:lnTo>
                  <a:lnTo>
                    <a:pt x="385038" y="144780"/>
                  </a:lnTo>
                  <a:lnTo>
                    <a:pt x="389623" y="173990"/>
                  </a:lnTo>
                  <a:lnTo>
                    <a:pt x="393001" y="203200"/>
                  </a:lnTo>
                  <a:lnTo>
                    <a:pt x="395185" y="232410"/>
                  </a:lnTo>
                  <a:lnTo>
                    <a:pt x="396163" y="262890"/>
                  </a:lnTo>
                  <a:lnTo>
                    <a:pt x="396163" y="89611"/>
                  </a:lnTo>
                  <a:lnTo>
                    <a:pt x="394284" y="82550"/>
                  </a:lnTo>
                  <a:lnTo>
                    <a:pt x="389001" y="64770"/>
                  </a:lnTo>
                  <a:lnTo>
                    <a:pt x="383146" y="47002"/>
                  </a:lnTo>
                  <a:lnTo>
                    <a:pt x="404876" y="58420"/>
                  </a:lnTo>
                  <a:lnTo>
                    <a:pt x="425208" y="72390"/>
                  </a:lnTo>
                  <a:lnTo>
                    <a:pt x="444106" y="87630"/>
                  </a:lnTo>
                  <a:lnTo>
                    <a:pt x="461556" y="105410"/>
                  </a:lnTo>
                  <a:lnTo>
                    <a:pt x="461556" y="73583"/>
                  </a:lnTo>
                  <a:lnTo>
                    <a:pt x="429539" y="46990"/>
                  </a:lnTo>
                  <a:lnTo>
                    <a:pt x="386194" y="22860"/>
                  </a:lnTo>
                  <a:lnTo>
                    <a:pt x="381406" y="20320"/>
                  </a:lnTo>
                  <a:lnTo>
                    <a:pt x="380606" y="20040"/>
                  </a:lnTo>
                  <a:lnTo>
                    <a:pt x="380606" y="121920"/>
                  </a:lnTo>
                  <a:lnTo>
                    <a:pt x="357022" y="125730"/>
                  </a:lnTo>
                  <a:lnTo>
                    <a:pt x="333387" y="127000"/>
                  </a:lnTo>
                  <a:lnTo>
                    <a:pt x="309676" y="129540"/>
                  </a:lnTo>
                  <a:lnTo>
                    <a:pt x="285915" y="129540"/>
                  </a:lnTo>
                  <a:lnTo>
                    <a:pt x="285915" y="22860"/>
                  </a:lnTo>
                  <a:lnTo>
                    <a:pt x="303390" y="24130"/>
                  </a:lnTo>
                  <a:lnTo>
                    <a:pt x="354457" y="35560"/>
                  </a:lnTo>
                  <a:lnTo>
                    <a:pt x="368998" y="77470"/>
                  </a:lnTo>
                  <a:lnTo>
                    <a:pt x="380606" y="121920"/>
                  </a:lnTo>
                  <a:lnTo>
                    <a:pt x="380606" y="20040"/>
                  </a:lnTo>
                  <a:lnTo>
                    <a:pt x="348780" y="8890"/>
                  </a:lnTo>
                  <a:lnTo>
                    <a:pt x="332574" y="5080"/>
                  </a:lnTo>
                  <a:lnTo>
                    <a:pt x="299694" y="0"/>
                  </a:lnTo>
                  <a:lnTo>
                    <a:pt x="263131" y="0"/>
                  </a:lnTo>
                  <a:lnTo>
                    <a:pt x="263131" y="22860"/>
                  </a:lnTo>
                  <a:lnTo>
                    <a:pt x="263131" y="129540"/>
                  </a:lnTo>
                  <a:lnTo>
                    <a:pt x="263131" y="152400"/>
                  </a:lnTo>
                  <a:lnTo>
                    <a:pt x="263131" y="262890"/>
                  </a:lnTo>
                  <a:lnTo>
                    <a:pt x="263131" y="417830"/>
                  </a:lnTo>
                  <a:lnTo>
                    <a:pt x="263131" y="525780"/>
                  </a:lnTo>
                  <a:lnTo>
                    <a:pt x="245186" y="524510"/>
                  </a:lnTo>
                  <a:lnTo>
                    <a:pt x="210019" y="516890"/>
                  </a:lnTo>
                  <a:lnTo>
                    <a:pt x="192786" y="511810"/>
                  </a:lnTo>
                  <a:lnTo>
                    <a:pt x="188645" y="500380"/>
                  </a:lnTo>
                  <a:lnTo>
                    <a:pt x="185420" y="491490"/>
                  </a:lnTo>
                  <a:lnTo>
                    <a:pt x="178752" y="469900"/>
                  </a:lnTo>
                  <a:lnTo>
                    <a:pt x="172796" y="448310"/>
                  </a:lnTo>
                  <a:lnTo>
                    <a:pt x="168440" y="429260"/>
                  </a:lnTo>
                  <a:lnTo>
                    <a:pt x="167576" y="425450"/>
                  </a:lnTo>
                  <a:lnTo>
                    <a:pt x="191401" y="422910"/>
                  </a:lnTo>
                  <a:lnTo>
                    <a:pt x="215226" y="420370"/>
                  </a:lnTo>
                  <a:lnTo>
                    <a:pt x="263131" y="417830"/>
                  </a:lnTo>
                  <a:lnTo>
                    <a:pt x="263131" y="262890"/>
                  </a:lnTo>
                  <a:lnTo>
                    <a:pt x="263118" y="285750"/>
                  </a:lnTo>
                  <a:lnTo>
                    <a:pt x="263118" y="394970"/>
                  </a:lnTo>
                  <a:lnTo>
                    <a:pt x="213067" y="397510"/>
                  </a:lnTo>
                  <a:lnTo>
                    <a:pt x="188137" y="400050"/>
                  </a:lnTo>
                  <a:lnTo>
                    <a:pt x="164236" y="403720"/>
                  </a:lnTo>
                  <a:lnTo>
                    <a:pt x="164236" y="500380"/>
                  </a:lnTo>
                  <a:lnTo>
                    <a:pt x="142963" y="488950"/>
                  </a:lnTo>
                  <a:lnTo>
                    <a:pt x="123075" y="474980"/>
                  </a:lnTo>
                  <a:lnTo>
                    <a:pt x="104584" y="459740"/>
                  </a:lnTo>
                  <a:lnTo>
                    <a:pt x="87490" y="441960"/>
                  </a:lnTo>
                  <a:lnTo>
                    <a:pt x="101460" y="438150"/>
                  </a:lnTo>
                  <a:lnTo>
                    <a:pt x="115735" y="435610"/>
                  </a:lnTo>
                  <a:lnTo>
                    <a:pt x="130263" y="431800"/>
                  </a:lnTo>
                  <a:lnTo>
                    <a:pt x="145008" y="429260"/>
                  </a:lnTo>
                  <a:lnTo>
                    <a:pt x="148996" y="447040"/>
                  </a:lnTo>
                  <a:lnTo>
                    <a:pt x="153530" y="464820"/>
                  </a:lnTo>
                  <a:lnTo>
                    <a:pt x="158610" y="482600"/>
                  </a:lnTo>
                  <a:lnTo>
                    <a:pt x="164236" y="500380"/>
                  </a:lnTo>
                  <a:lnTo>
                    <a:pt x="164236" y="403720"/>
                  </a:lnTo>
                  <a:lnTo>
                    <a:pt x="163271" y="403860"/>
                  </a:lnTo>
                  <a:lnTo>
                    <a:pt x="158838" y="373380"/>
                  </a:lnTo>
                  <a:lnTo>
                    <a:pt x="155600" y="344170"/>
                  </a:lnTo>
                  <a:lnTo>
                    <a:pt x="153568" y="314960"/>
                  </a:lnTo>
                  <a:lnTo>
                    <a:pt x="152730" y="285750"/>
                  </a:lnTo>
                  <a:lnTo>
                    <a:pt x="263118" y="285750"/>
                  </a:lnTo>
                  <a:lnTo>
                    <a:pt x="263118" y="262890"/>
                  </a:lnTo>
                  <a:lnTo>
                    <a:pt x="152869" y="262890"/>
                  </a:lnTo>
                  <a:lnTo>
                    <a:pt x="153974" y="232410"/>
                  </a:lnTo>
                  <a:lnTo>
                    <a:pt x="156298" y="203200"/>
                  </a:lnTo>
                  <a:lnTo>
                    <a:pt x="159829" y="173990"/>
                  </a:lnTo>
                  <a:lnTo>
                    <a:pt x="164579" y="144780"/>
                  </a:lnTo>
                  <a:lnTo>
                    <a:pt x="213728" y="149860"/>
                  </a:lnTo>
                  <a:lnTo>
                    <a:pt x="263131" y="152400"/>
                  </a:lnTo>
                  <a:lnTo>
                    <a:pt x="263131" y="129540"/>
                  </a:lnTo>
                  <a:lnTo>
                    <a:pt x="239547" y="129540"/>
                  </a:lnTo>
                  <a:lnTo>
                    <a:pt x="216027" y="127000"/>
                  </a:lnTo>
                  <a:lnTo>
                    <a:pt x="192570" y="125730"/>
                  </a:lnTo>
                  <a:lnTo>
                    <a:pt x="184759" y="124460"/>
                  </a:lnTo>
                  <a:lnTo>
                    <a:pt x="169164" y="121920"/>
                  </a:lnTo>
                  <a:lnTo>
                    <a:pt x="169786" y="119380"/>
                  </a:lnTo>
                  <a:lnTo>
                    <a:pt x="181190" y="76200"/>
                  </a:lnTo>
                  <a:lnTo>
                    <a:pt x="196253" y="34290"/>
                  </a:lnTo>
                  <a:lnTo>
                    <a:pt x="246100" y="24130"/>
                  </a:lnTo>
                  <a:lnTo>
                    <a:pt x="263131" y="22860"/>
                  </a:lnTo>
                  <a:lnTo>
                    <a:pt x="263131" y="0"/>
                  </a:lnTo>
                  <a:lnTo>
                    <a:pt x="249859" y="0"/>
                  </a:lnTo>
                  <a:lnTo>
                    <a:pt x="217957" y="5080"/>
                  </a:lnTo>
                  <a:lnTo>
                    <a:pt x="202209" y="8890"/>
                  </a:lnTo>
                  <a:lnTo>
                    <a:pt x="194894" y="11430"/>
                  </a:lnTo>
                  <a:lnTo>
                    <a:pt x="187566" y="12700"/>
                  </a:lnTo>
                  <a:lnTo>
                    <a:pt x="176123" y="17780"/>
                  </a:lnTo>
                  <a:lnTo>
                    <a:pt x="167652" y="20320"/>
                  </a:lnTo>
                  <a:lnTo>
                    <a:pt x="167424" y="20447"/>
                  </a:lnTo>
                  <a:lnTo>
                    <a:pt x="167424" y="45720"/>
                  </a:lnTo>
                  <a:lnTo>
                    <a:pt x="161328" y="63500"/>
                  </a:lnTo>
                  <a:lnTo>
                    <a:pt x="155816" y="82550"/>
                  </a:lnTo>
                  <a:lnTo>
                    <a:pt x="150901" y="100330"/>
                  </a:lnTo>
                  <a:lnTo>
                    <a:pt x="146570" y="119380"/>
                  </a:lnTo>
                  <a:lnTo>
                    <a:pt x="142049" y="118249"/>
                  </a:lnTo>
                  <a:lnTo>
                    <a:pt x="142049" y="140970"/>
                  </a:lnTo>
                  <a:lnTo>
                    <a:pt x="140741" y="149199"/>
                  </a:lnTo>
                  <a:lnTo>
                    <a:pt x="140741" y="406400"/>
                  </a:lnTo>
                  <a:lnTo>
                    <a:pt x="88861" y="417830"/>
                  </a:lnTo>
                  <a:lnTo>
                    <a:pt x="71793" y="422910"/>
                  </a:lnTo>
                  <a:lnTo>
                    <a:pt x="61277" y="407670"/>
                  </a:lnTo>
                  <a:lnTo>
                    <a:pt x="37071" y="358140"/>
                  </a:lnTo>
                  <a:lnTo>
                    <a:pt x="24472" y="303530"/>
                  </a:lnTo>
                  <a:lnTo>
                    <a:pt x="22999" y="285750"/>
                  </a:lnTo>
                  <a:lnTo>
                    <a:pt x="129971" y="285750"/>
                  </a:lnTo>
                  <a:lnTo>
                    <a:pt x="130771" y="314960"/>
                  </a:lnTo>
                  <a:lnTo>
                    <a:pt x="130898" y="317500"/>
                  </a:lnTo>
                  <a:lnTo>
                    <a:pt x="132892" y="346710"/>
                  </a:lnTo>
                  <a:lnTo>
                    <a:pt x="136207" y="377190"/>
                  </a:lnTo>
                  <a:lnTo>
                    <a:pt x="140741" y="406400"/>
                  </a:lnTo>
                  <a:lnTo>
                    <a:pt x="140741" y="149199"/>
                  </a:lnTo>
                  <a:lnTo>
                    <a:pt x="137198" y="171450"/>
                  </a:lnTo>
                  <a:lnTo>
                    <a:pt x="133578" y="201930"/>
                  </a:lnTo>
                  <a:lnTo>
                    <a:pt x="131203" y="232410"/>
                  </a:lnTo>
                  <a:lnTo>
                    <a:pt x="130060" y="262890"/>
                  </a:lnTo>
                  <a:lnTo>
                    <a:pt x="22999" y="262890"/>
                  </a:lnTo>
                  <a:lnTo>
                    <a:pt x="31508" y="208280"/>
                  </a:lnTo>
                  <a:lnTo>
                    <a:pt x="51981" y="156210"/>
                  </a:lnTo>
                  <a:lnTo>
                    <a:pt x="71793" y="124460"/>
                  </a:lnTo>
                  <a:lnTo>
                    <a:pt x="89179" y="129540"/>
                  </a:lnTo>
                  <a:lnTo>
                    <a:pt x="142049" y="140970"/>
                  </a:lnTo>
                  <a:lnTo>
                    <a:pt x="142049" y="118249"/>
                  </a:lnTo>
                  <a:lnTo>
                    <a:pt x="131394" y="115570"/>
                  </a:lnTo>
                  <a:lnTo>
                    <a:pt x="116471" y="113030"/>
                  </a:lnTo>
                  <a:lnTo>
                    <a:pt x="87490" y="105410"/>
                  </a:lnTo>
                  <a:lnTo>
                    <a:pt x="105244" y="87630"/>
                  </a:lnTo>
                  <a:lnTo>
                    <a:pt x="124485" y="71120"/>
                  </a:lnTo>
                  <a:lnTo>
                    <a:pt x="145211" y="58420"/>
                  </a:lnTo>
                  <a:lnTo>
                    <a:pt x="167424" y="45720"/>
                  </a:lnTo>
                  <a:lnTo>
                    <a:pt x="167424" y="20447"/>
                  </a:lnTo>
                  <a:lnTo>
                    <a:pt x="121132" y="45720"/>
                  </a:lnTo>
                  <a:lnTo>
                    <a:pt x="80378" y="80010"/>
                  </a:lnTo>
                  <a:lnTo>
                    <a:pt x="75692" y="85090"/>
                  </a:lnTo>
                  <a:lnTo>
                    <a:pt x="71107" y="88900"/>
                  </a:lnTo>
                  <a:lnTo>
                    <a:pt x="45262" y="123190"/>
                  </a:lnTo>
                  <a:lnTo>
                    <a:pt x="24612" y="160020"/>
                  </a:lnTo>
                  <a:lnTo>
                    <a:pt x="9982" y="200660"/>
                  </a:lnTo>
                  <a:lnTo>
                    <a:pt x="1739" y="242570"/>
                  </a:lnTo>
                  <a:lnTo>
                    <a:pt x="0" y="267970"/>
                  </a:lnTo>
                  <a:lnTo>
                    <a:pt x="88" y="284480"/>
                  </a:lnTo>
                  <a:lnTo>
                    <a:pt x="5054" y="326390"/>
                  </a:lnTo>
                  <a:lnTo>
                    <a:pt x="16522" y="368300"/>
                  </a:lnTo>
                  <a:lnTo>
                    <a:pt x="24612" y="387350"/>
                  </a:lnTo>
                  <a:lnTo>
                    <a:pt x="29235" y="397510"/>
                  </a:lnTo>
                  <a:lnTo>
                    <a:pt x="34213" y="406400"/>
                  </a:lnTo>
                  <a:lnTo>
                    <a:pt x="39560" y="416560"/>
                  </a:lnTo>
                  <a:lnTo>
                    <a:pt x="45262" y="425450"/>
                  </a:lnTo>
                  <a:lnTo>
                    <a:pt x="51320" y="434340"/>
                  </a:lnTo>
                  <a:lnTo>
                    <a:pt x="54838" y="438150"/>
                  </a:lnTo>
                  <a:lnTo>
                    <a:pt x="58508" y="443230"/>
                  </a:lnTo>
                  <a:lnTo>
                    <a:pt x="100037" y="486410"/>
                  </a:lnTo>
                  <a:lnTo>
                    <a:pt x="143687" y="515620"/>
                  </a:lnTo>
                  <a:lnTo>
                    <a:pt x="183667" y="533400"/>
                  </a:lnTo>
                  <a:lnTo>
                    <a:pt x="198170" y="537210"/>
                  </a:lnTo>
                  <a:lnTo>
                    <a:pt x="214884" y="542290"/>
                  </a:lnTo>
                  <a:lnTo>
                    <a:pt x="248818" y="547370"/>
                  </a:lnTo>
                  <a:lnTo>
                    <a:pt x="266039" y="548640"/>
                  </a:lnTo>
                  <a:lnTo>
                    <a:pt x="283032" y="548640"/>
                  </a:lnTo>
                  <a:lnTo>
                    <a:pt x="299707" y="547370"/>
                  </a:lnTo>
                  <a:lnTo>
                    <a:pt x="332587" y="542290"/>
                  </a:lnTo>
                  <a:lnTo>
                    <a:pt x="354076" y="537210"/>
                  </a:lnTo>
                  <a:lnTo>
                    <a:pt x="359346" y="534670"/>
                  </a:lnTo>
                  <a:lnTo>
                    <a:pt x="364490" y="533400"/>
                  </a:lnTo>
                  <a:lnTo>
                    <a:pt x="363258" y="525780"/>
                  </a:lnTo>
                  <a:lnTo>
                    <a:pt x="359181" y="500380"/>
                  </a:lnTo>
                  <a:lnTo>
                    <a:pt x="357657" y="504190"/>
                  </a:lnTo>
                  <a:lnTo>
                    <a:pt x="320662" y="521970"/>
                  </a:lnTo>
                  <a:lnTo>
                    <a:pt x="285953" y="525780"/>
                  </a:lnTo>
                  <a:lnTo>
                    <a:pt x="285953" y="417830"/>
                  </a:lnTo>
                  <a:lnTo>
                    <a:pt x="301180" y="419100"/>
                  </a:lnTo>
                  <a:lnTo>
                    <a:pt x="316344" y="419100"/>
                  </a:lnTo>
                  <a:lnTo>
                    <a:pt x="346392" y="421640"/>
                  </a:lnTo>
                  <a:lnTo>
                    <a:pt x="345757" y="417830"/>
                  </a:lnTo>
                  <a:lnTo>
                    <a:pt x="343471" y="403860"/>
                  </a:lnTo>
                  <a:lnTo>
                    <a:pt x="342633" y="398780"/>
                  </a:lnTo>
                  <a:lnTo>
                    <a:pt x="314439" y="396240"/>
                  </a:lnTo>
                  <a:lnTo>
                    <a:pt x="300228" y="396240"/>
                  </a:lnTo>
                  <a:lnTo>
                    <a:pt x="285953" y="394970"/>
                  </a:lnTo>
                  <a:lnTo>
                    <a:pt x="285953" y="285750"/>
                  </a:lnTo>
                  <a:lnTo>
                    <a:pt x="396201" y="285750"/>
                  </a:lnTo>
                  <a:lnTo>
                    <a:pt x="395744" y="302260"/>
                  </a:lnTo>
                  <a:lnTo>
                    <a:pt x="394893" y="320040"/>
                  </a:lnTo>
                  <a:lnTo>
                    <a:pt x="393661" y="337820"/>
                  </a:lnTo>
                  <a:lnTo>
                    <a:pt x="392049" y="354330"/>
                  </a:lnTo>
                  <a:lnTo>
                    <a:pt x="413626" y="365760"/>
                  </a:lnTo>
                  <a:lnTo>
                    <a:pt x="415759" y="346710"/>
                  </a:lnTo>
                  <a:lnTo>
                    <a:pt x="417372" y="326390"/>
                  </a:lnTo>
                  <a:lnTo>
                    <a:pt x="418452" y="306070"/>
                  </a:lnTo>
                  <a:lnTo>
                    <a:pt x="418985" y="285750"/>
                  </a:lnTo>
                  <a:lnTo>
                    <a:pt x="526097" y="285750"/>
                  </a:lnTo>
                  <a:lnTo>
                    <a:pt x="522630" y="317500"/>
                  </a:lnTo>
                  <a:lnTo>
                    <a:pt x="515112" y="349250"/>
                  </a:lnTo>
                  <a:lnTo>
                    <a:pt x="503504" y="378460"/>
                  </a:lnTo>
                  <a:lnTo>
                    <a:pt x="487832" y="407670"/>
                  </a:lnTo>
                  <a:lnTo>
                    <a:pt x="507758" y="419100"/>
                  </a:lnTo>
                  <a:lnTo>
                    <a:pt x="524979" y="387350"/>
                  </a:lnTo>
                  <a:lnTo>
                    <a:pt x="537603" y="353060"/>
                  </a:lnTo>
                  <a:lnTo>
                    <a:pt x="545604" y="318770"/>
                  </a:lnTo>
                  <a:lnTo>
                    <a:pt x="548640" y="285750"/>
                  </a:lnTo>
                  <a:lnTo>
                    <a:pt x="548995" y="281940"/>
                  </a:lnTo>
                  <a:lnTo>
                    <a:pt x="549071" y="267970"/>
                  </a:lnTo>
                  <a:close/>
                </a:path>
                <a:path w="565785" h="593725">
                  <a:moveTo>
                    <a:pt x="565632" y="471474"/>
                  </a:moveTo>
                  <a:lnTo>
                    <a:pt x="352259" y="352171"/>
                  </a:lnTo>
                  <a:lnTo>
                    <a:pt x="391325" y="593496"/>
                  </a:lnTo>
                  <a:lnTo>
                    <a:pt x="453834" y="501967"/>
                  </a:lnTo>
                  <a:lnTo>
                    <a:pt x="565632" y="471474"/>
                  </a:lnTo>
                  <a:close/>
                </a:path>
              </a:pathLst>
            </a:custGeom>
            <a:solidFill>
              <a:srgbClr val="C1E1D9"/>
            </a:solidFill>
          </p:spPr>
          <p:txBody>
            <a:bodyPr wrap="square" lIns="0" tIns="0" rIns="0" bIns="0" rtlCol="0"/>
            <a:lstStyle/>
            <a:p>
              <a:endParaRPr/>
            </a:p>
          </p:txBody>
        </p:sp>
      </p:grpSp>
      <p:sp>
        <p:nvSpPr>
          <p:cNvPr id="19" name="object 19"/>
          <p:cNvSpPr txBox="1"/>
          <p:nvPr/>
        </p:nvSpPr>
        <p:spPr>
          <a:xfrm>
            <a:off x="2121735" y="8429568"/>
            <a:ext cx="3952240" cy="1093248"/>
          </a:xfrm>
          <a:prstGeom prst="rect">
            <a:avLst/>
          </a:prstGeom>
        </p:spPr>
        <p:txBody>
          <a:bodyPr vert="horz" wrap="square" lIns="0" tIns="15875" rIns="0" bIns="0" rtlCol="0">
            <a:spAutoFit/>
          </a:bodyPr>
          <a:lstStyle/>
          <a:p>
            <a:pPr marL="12700">
              <a:lnSpc>
                <a:spcPts val="1810"/>
              </a:lnSpc>
              <a:spcBef>
                <a:spcPts val="125"/>
              </a:spcBef>
            </a:pPr>
            <a:r>
              <a:rPr sz="1600" spc="-10" dirty="0">
                <a:solidFill>
                  <a:srgbClr val="C1E1D9"/>
                </a:solidFill>
                <a:latin typeface="Lucida Sans Unicode"/>
                <a:cs typeface="Lucida Sans Unicode"/>
              </a:rPr>
              <a:t>Visit</a:t>
            </a:r>
            <a:r>
              <a:rPr sz="1600" spc="-75" dirty="0">
                <a:solidFill>
                  <a:srgbClr val="C1E1D9"/>
                </a:solidFill>
                <a:latin typeface="Lucida Sans Unicode"/>
                <a:cs typeface="Lucida Sans Unicode"/>
              </a:rPr>
              <a:t> </a:t>
            </a:r>
            <a:r>
              <a:rPr sz="1600" dirty="0">
                <a:solidFill>
                  <a:srgbClr val="C1E1D9"/>
                </a:solidFill>
                <a:latin typeface="Lucida Sans Unicode"/>
                <a:cs typeface="Lucida Sans Unicode"/>
              </a:rPr>
              <a:t>Our</a:t>
            </a:r>
            <a:r>
              <a:rPr sz="1600" spc="-75" dirty="0">
                <a:solidFill>
                  <a:srgbClr val="C1E1D9"/>
                </a:solidFill>
                <a:latin typeface="Lucida Sans Unicode"/>
                <a:cs typeface="Lucida Sans Unicode"/>
              </a:rPr>
              <a:t> </a:t>
            </a:r>
            <a:r>
              <a:rPr sz="1600" spc="50" dirty="0">
                <a:solidFill>
                  <a:srgbClr val="C1E1D9"/>
                </a:solidFill>
                <a:latin typeface="Lucida Sans Unicode"/>
                <a:cs typeface="Lucida Sans Unicode"/>
              </a:rPr>
              <a:t>Website</a:t>
            </a:r>
            <a:endParaRPr sz="1600" dirty="0">
              <a:latin typeface="Lucida Sans Unicode"/>
              <a:cs typeface="Lucida Sans Unicode"/>
            </a:endParaRPr>
          </a:p>
          <a:p>
            <a:pPr marL="12700">
              <a:lnSpc>
                <a:spcPts val="3250"/>
              </a:lnSpc>
            </a:pPr>
            <a:r>
              <a:rPr lang="en-US" sz="2800" dirty="0">
                <a:latin typeface="Arial Black"/>
                <a:cs typeface="Arial Black"/>
                <a:hlinkClick r:id="rId2"/>
              </a:rPr>
              <a:t>https://www.atu.edu/registrar/index.php</a:t>
            </a:r>
            <a:r>
              <a:rPr lang="en-US" sz="2800" dirty="0">
                <a:latin typeface="Arial Black"/>
                <a:cs typeface="Arial Black"/>
              </a:rPr>
              <a:t> </a:t>
            </a:r>
            <a:endParaRPr sz="2800" dirty="0">
              <a:latin typeface="Arial Black"/>
              <a:cs typeface="Arial Black"/>
            </a:endParaRPr>
          </a:p>
        </p:txBody>
      </p:sp>
      <p:sp>
        <p:nvSpPr>
          <p:cNvPr id="20" name="object 20"/>
          <p:cNvSpPr txBox="1">
            <a:spLocks noGrp="1"/>
          </p:cNvSpPr>
          <p:nvPr>
            <p:ph type="title"/>
          </p:nvPr>
        </p:nvSpPr>
        <p:spPr>
          <a:xfrm>
            <a:off x="1022029" y="3580607"/>
            <a:ext cx="8228330" cy="2200602"/>
          </a:xfrm>
          <a:prstGeom prst="rect">
            <a:avLst/>
          </a:prstGeom>
        </p:spPr>
        <p:txBody>
          <a:bodyPr vert="horz" wrap="square" lIns="0" tIns="15240" rIns="0" bIns="0" rtlCol="0">
            <a:spAutoFit/>
          </a:bodyPr>
          <a:lstStyle/>
          <a:p>
            <a:pPr marL="12700">
              <a:lnSpc>
                <a:spcPct val="100000"/>
              </a:lnSpc>
              <a:spcBef>
                <a:spcPts val="120"/>
              </a:spcBef>
            </a:pPr>
            <a:r>
              <a:rPr lang="en-US" sz="7100" b="1" spc="515" dirty="0">
                <a:solidFill>
                  <a:srgbClr val="FFCD00"/>
                </a:solidFill>
                <a:latin typeface="Trebuchet MS"/>
                <a:cs typeface="Trebuchet MS"/>
              </a:rPr>
              <a:t>Arkansas Tech University</a:t>
            </a:r>
            <a:endParaRPr sz="7100" dirty="0">
              <a:latin typeface="Trebuchet MS"/>
              <a:cs typeface="Trebuchet MS"/>
            </a:endParaRPr>
          </a:p>
        </p:txBody>
      </p:sp>
      <p:sp>
        <p:nvSpPr>
          <p:cNvPr id="21" name="object 21"/>
          <p:cNvSpPr txBox="1"/>
          <p:nvPr/>
        </p:nvSpPr>
        <p:spPr>
          <a:xfrm>
            <a:off x="1022029" y="5721637"/>
            <a:ext cx="4454525" cy="923971"/>
          </a:xfrm>
          <a:prstGeom prst="rect">
            <a:avLst/>
          </a:prstGeom>
        </p:spPr>
        <p:txBody>
          <a:bodyPr vert="horz" wrap="square" lIns="0" tIns="15875" rIns="0" bIns="0" rtlCol="0">
            <a:spAutoFit/>
          </a:bodyPr>
          <a:lstStyle/>
          <a:p>
            <a:pPr marL="12700">
              <a:lnSpc>
                <a:spcPct val="100000"/>
              </a:lnSpc>
              <a:spcBef>
                <a:spcPts val="125"/>
              </a:spcBef>
            </a:pPr>
            <a:r>
              <a:rPr lang="en-US" sz="2950" dirty="0">
                <a:solidFill>
                  <a:schemeClr val="bg1"/>
                </a:solidFill>
                <a:latin typeface="Arial Black"/>
                <a:cs typeface="Arial Black"/>
              </a:rPr>
              <a:t>How To Register for Courses </a:t>
            </a:r>
            <a:endParaRPr sz="2950" dirty="0">
              <a:solidFill>
                <a:schemeClr val="bg1"/>
              </a:solidFill>
              <a:latin typeface="Arial Black"/>
              <a:cs typeface="Arial Black"/>
            </a:endParaRPr>
          </a:p>
        </p:txBody>
      </p:sp>
      <p:pic>
        <p:nvPicPr>
          <p:cNvPr id="25" name="Picture 24">
            <a:extLst>
              <a:ext uri="{FF2B5EF4-FFF2-40B4-BE49-F238E27FC236}">
                <a16:creationId xmlns:a16="http://schemas.microsoft.com/office/drawing/2014/main" id="{829704DE-5DE8-498D-BFFC-2F975E063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9" y="26554"/>
            <a:ext cx="2086266" cy="1524213"/>
          </a:xfrm>
          <a:prstGeom prst="rect">
            <a:avLst/>
          </a:prstGeom>
        </p:spPr>
      </p:pic>
      <p:sp>
        <p:nvSpPr>
          <p:cNvPr id="26" name="TextBox 25">
            <a:extLst>
              <a:ext uri="{FF2B5EF4-FFF2-40B4-BE49-F238E27FC236}">
                <a16:creationId xmlns:a16="http://schemas.microsoft.com/office/drawing/2014/main" id="{298979B3-0259-48E3-90AB-18A71BFCCF1D}"/>
              </a:ext>
            </a:extLst>
          </p:cNvPr>
          <p:cNvSpPr txBox="1"/>
          <p:nvPr/>
        </p:nvSpPr>
        <p:spPr>
          <a:xfrm>
            <a:off x="2453487" y="675807"/>
            <a:ext cx="4480713" cy="369332"/>
          </a:xfrm>
          <a:prstGeom prst="rect">
            <a:avLst/>
          </a:prstGeom>
          <a:noFill/>
        </p:spPr>
        <p:txBody>
          <a:bodyPr wrap="square" rtlCol="0">
            <a:spAutoFit/>
          </a:bodyPr>
          <a:lstStyle/>
          <a:p>
            <a:r>
              <a:rPr lang="en-US" b="1" cap="all" dirty="0">
                <a:solidFill>
                  <a:schemeClr val="bg1"/>
                </a:solidFill>
              </a:rPr>
              <a:t>OFFICE OF THE REGISTRAR</a:t>
            </a:r>
          </a:p>
        </p:txBody>
      </p:sp>
      <p:pic>
        <p:nvPicPr>
          <p:cNvPr id="2" name="Picture 1" descr="ATU Registrar">
            <a:extLst>
              <a:ext uri="{FF2B5EF4-FFF2-40B4-BE49-F238E27FC236}">
                <a16:creationId xmlns:a16="http://schemas.microsoft.com/office/drawing/2014/main" id="{BBAAB529-7FBC-1749-1567-B791B6CA73B0}"/>
              </a:ext>
            </a:extLst>
          </p:cNvPr>
          <p:cNvPicPr>
            <a:picLocks noChangeAspect="1"/>
          </p:cNvPicPr>
          <p:nvPr/>
        </p:nvPicPr>
        <p:blipFill>
          <a:blip r:embed="rId4"/>
          <a:stretch>
            <a:fillRect/>
          </a:stretch>
        </p:blipFill>
        <p:spPr>
          <a:xfrm>
            <a:off x="8097309" y="0"/>
            <a:ext cx="10190691" cy="10287000"/>
          </a:xfrm>
          <a:prstGeom prst="rect">
            <a:avLst/>
          </a:prstGeom>
          <a:ln/>
        </p:spPr>
        <p:style>
          <a:lnRef idx="2">
            <a:schemeClr val="dk1"/>
          </a:lnRef>
          <a:fillRef idx="1">
            <a:schemeClr val="lt1"/>
          </a:fillRef>
          <a:effectRef idx="0">
            <a:schemeClr val="dk1"/>
          </a:effectRef>
          <a:fontRef idx="minor">
            <a:schemeClr val="dk1"/>
          </a:fontRef>
        </p:style>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600A-F395-7C0D-A6A6-95C7201DA99E}"/>
              </a:ext>
            </a:extLst>
          </p:cNvPr>
          <p:cNvSpPr>
            <a:spLocks noGrp="1"/>
          </p:cNvSpPr>
          <p:nvPr>
            <p:ph type="title"/>
          </p:nvPr>
        </p:nvSpPr>
        <p:spPr>
          <a:xfrm>
            <a:off x="3158924" y="225309"/>
            <a:ext cx="11970151" cy="2954655"/>
          </a:xfrm>
        </p:spPr>
        <p:txBody>
          <a:bodyPr wrap="square" lIns="0" tIns="0" rIns="0" bIns="0" anchor="t">
            <a:spAutoFit/>
          </a:bodyPr>
          <a:lstStyle/>
          <a:p>
            <a:pPr algn="l"/>
            <a:r>
              <a:rPr lang="en-US" dirty="0"/>
              <a:t>How to Register Online</a:t>
            </a:r>
            <a:br>
              <a:rPr lang="en-US" dirty="0"/>
            </a:br>
            <a:endParaRPr lang="en-US" dirty="0">
              <a:solidFill>
                <a:srgbClr val="000000"/>
              </a:solidFill>
            </a:endParaRPr>
          </a:p>
          <a:p>
            <a:endParaRPr lang="en-US" dirty="0"/>
          </a:p>
        </p:txBody>
      </p:sp>
      <p:sp>
        <p:nvSpPr>
          <p:cNvPr id="3" name="Text Placeholder 2">
            <a:extLst>
              <a:ext uri="{FF2B5EF4-FFF2-40B4-BE49-F238E27FC236}">
                <a16:creationId xmlns:a16="http://schemas.microsoft.com/office/drawing/2014/main" id="{6F9139A9-3CEE-D765-6BF0-3C006EEAED90}"/>
              </a:ext>
            </a:extLst>
          </p:cNvPr>
          <p:cNvSpPr>
            <a:spLocks noGrp="1"/>
          </p:cNvSpPr>
          <p:nvPr>
            <p:ph type="body" idx="1"/>
          </p:nvPr>
        </p:nvSpPr>
        <p:spPr>
          <a:xfrm>
            <a:off x="914399" y="1702636"/>
            <a:ext cx="16459200" cy="2462213"/>
          </a:xfrm>
        </p:spPr>
        <p:txBody>
          <a:bodyPr wrap="square" lIns="0" tIns="0" rIns="0" bIns="0" anchor="t">
            <a:spAutoFit/>
          </a:bodyPr>
          <a:lstStyle/>
          <a:p>
            <a:pPr marL="457200" indent="-457200">
              <a:buFont typeface="Wingdings" panose="05000000000000000000" pitchFamily="2" charset="2"/>
              <a:buChar char="q"/>
            </a:pPr>
            <a:r>
              <a:rPr lang="en-US" sz="3200" dirty="0">
                <a:solidFill>
                  <a:schemeClr val="bg1"/>
                </a:solidFill>
                <a:ea typeface="+mn-lt"/>
                <a:cs typeface="+mn-lt"/>
              </a:rPr>
              <a:t>Step 5: Your registration should now be complete. To view or print your schedule, click Student Detail Schedule in the Registration Quick Links section and select the corresponding term . </a:t>
            </a:r>
          </a:p>
          <a:p>
            <a:pPr marL="457200" indent="-457200">
              <a:buFont typeface="Wingdings" panose="05000000000000000000" pitchFamily="2" charset="2"/>
              <a:buChar char="q"/>
            </a:pPr>
            <a:endParaRPr lang="en-US" sz="3200" dirty="0">
              <a:solidFill>
                <a:schemeClr val="bg1"/>
              </a:solidFill>
              <a:ea typeface="+mn-lt"/>
              <a:cs typeface="+mn-lt"/>
            </a:endParaRPr>
          </a:p>
          <a:p>
            <a:pPr marL="914400" lvl="1" indent="-457200">
              <a:buFont typeface="Wingdings" panose="05000000000000000000" pitchFamily="2" charset="2"/>
              <a:buChar char="Ø"/>
            </a:pPr>
            <a:r>
              <a:rPr lang="en-US" sz="3200" dirty="0">
                <a:solidFill>
                  <a:schemeClr val="bg1"/>
                </a:solidFill>
                <a:ea typeface="+mn-lt"/>
                <a:cs typeface="+mn-lt"/>
              </a:rPr>
              <a:t>If you are registering for more than one semester (summer and fall), return to your Registration Quick Links section and repeat Steps 2-5. </a:t>
            </a:r>
            <a:endParaRPr lang="en-US" sz="3200" dirty="0">
              <a:solidFill>
                <a:schemeClr val="bg1"/>
              </a:solidFill>
              <a:cs typeface="Calibri"/>
            </a:endParaRPr>
          </a:p>
        </p:txBody>
      </p:sp>
      <p:pic>
        <p:nvPicPr>
          <p:cNvPr id="4" name="Picture 3">
            <a:extLst>
              <a:ext uri="{FF2B5EF4-FFF2-40B4-BE49-F238E27FC236}">
                <a16:creationId xmlns:a16="http://schemas.microsoft.com/office/drawing/2014/main" id="{1E281F30-43AE-4D5D-A6FE-E6EA8B309282}"/>
              </a:ext>
            </a:extLst>
          </p:cNvPr>
          <p:cNvPicPr>
            <a:picLocks noChangeAspect="1"/>
          </p:cNvPicPr>
          <p:nvPr/>
        </p:nvPicPr>
        <p:blipFill>
          <a:blip r:embed="rId2"/>
          <a:stretch>
            <a:fillRect/>
          </a:stretch>
        </p:blipFill>
        <p:spPr>
          <a:xfrm>
            <a:off x="6019800" y="5446077"/>
            <a:ext cx="6400800" cy="4588400"/>
          </a:xfrm>
          <a:prstGeom prst="rect">
            <a:avLst/>
          </a:prstGeom>
        </p:spPr>
        <p:style>
          <a:lnRef idx="2">
            <a:schemeClr val="dk1"/>
          </a:lnRef>
          <a:fillRef idx="1">
            <a:schemeClr val="lt1"/>
          </a:fillRef>
          <a:effectRef idx="0">
            <a:schemeClr val="dk1"/>
          </a:effectRef>
          <a:fontRef idx="minor">
            <a:schemeClr val="dk1"/>
          </a:fontRef>
        </p:style>
      </p:pic>
      <p:sp>
        <p:nvSpPr>
          <p:cNvPr id="5" name="Arrow: Right 4">
            <a:extLst>
              <a:ext uri="{FF2B5EF4-FFF2-40B4-BE49-F238E27FC236}">
                <a16:creationId xmlns:a16="http://schemas.microsoft.com/office/drawing/2014/main" id="{D9258EFF-58CA-4CB0-8D20-16EEDF6288CD}"/>
              </a:ext>
            </a:extLst>
          </p:cNvPr>
          <p:cNvSpPr/>
          <p:nvPr/>
        </p:nvSpPr>
        <p:spPr>
          <a:xfrm rot="10800000">
            <a:off x="9829800" y="8877300"/>
            <a:ext cx="831522"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972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23646-B24B-49D9-AF4C-493D62D1F40B}"/>
              </a:ext>
            </a:extLst>
          </p:cNvPr>
          <p:cNvSpPr>
            <a:spLocks noGrp="1"/>
          </p:cNvSpPr>
          <p:nvPr>
            <p:ph type="title"/>
          </p:nvPr>
        </p:nvSpPr>
        <p:spPr>
          <a:xfrm>
            <a:off x="3158924" y="225309"/>
            <a:ext cx="11970151" cy="984885"/>
          </a:xfrm>
        </p:spPr>
        <p:txBody>
          <a:bodyPr/>
          <a:lstStyle/>
          <a:p>
            <a:r>
              <a:rPr lang="en-US" dirty="0"/>
              <a:t>Registered! Now what?</a:t>
            </a:r>
          </a:p>
        </p:txBody>
      </p:sp>
      <p:sp>
        <p:nvSpPr>
          <p:cNvPr id="3" name="Text Placeholder 2">
            <a:extLst>
              <a:ext uri="{FF2B5EF4-FFF2-40B4-BE49-F238E27FC236}">
                <a16:creationId xmlns:a16="http://schemas.microsoft.com/office/drawing/2014/main" id="{FB0AB138-1D0E-447C-B288-7B0B6C0DF8B7}"/>
              </a:ext>
            </a:extLst>
          </p:cNvPr>
          <p:cNvSpPr>
            <a:spLocks noGrp="1"/>
          </p:cNvSpPr>
          <p:nvPr>
            <p:ph type="body" idx="1"/>
          </p:nvPr>
        </p:nvSpPr>
        <p:spPr>
          <a:xfrm>
            <a:off x="190499" y="1485900"/>
            <a:ext cx="17907000" cy="8863965"/>
          </a:xfrm>
        </p:spPr>
        <p:txBody>
          <a:bodyPr/>
          <a:lstStyle/>
          <a:p>
            <a:pPr marL="457200" indent="-457200">
              <a:buFont typeface="Wingdings" panose="05000000000000000000" pitchFamily="2" charset="2"/>
              <a:buChar char="q"/>
            </a:pPr>
            <a:r>
              <a:rPr lang="en-US" sz="3200" dirty="0">
                <a:solidFill>
                  <a:schemeClr val="bg1"/>
                </a:solidFill>
              </a:rPr>
              <a:t>Check the class schedule; it is the student's responsibility to verify the registration has been completed accurately, so it is recommended that students print a copy of their class schedule for their records. Students may view their schedule by selecting Student Detailed Schedule, which is listed under Registration. Refer to Building Abbreviations for helpful information and a link to the campus map.</a:t>
            </a:r>
          </a:p>
          <a:p>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Pay charges and/or confirm financial settlement according to Fee Payment Policy. Visit the websites for Student Accounts and Financial Aid for more information.</a:t>
            </a:r>
          </a:p>
          <a:p>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Students must attend the course before its unique attendance date. There are no exceptions. Attendance is measured as: physical attendance, submission of an assignment, OR completion of Blackboard Attendance Accounting module.</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All students operating a vehicle on campus must purchase a Hang Tag. For information on Hang Tags and parking areas visit Public Safety's website. Official enrollment is contingent upon eligibility to enroll for future terms.</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Verify addresses and phones numbers are correct by selecting Update Addresses and Phones on the home tab under personal information.</a:t>
            </a:r>
          </a:p>
        </p:txBody>
      </p:sp>
    </p:spTree>
    <p:extLst>
      <p:ext uri="{BB962C8B-B14F-4D97-AF65-F5344CB8AC3E}">
        <p14:creationId xmlns:p14="http://schemas.microsoft.com/office/powerpoint/2010/main" val="277426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7"/>
          <p:cNvGrpSpPr/>
          <p:nvPr/>
        </p:nvGrpSpPr>
        <p:grpSpPr>
          <a:xfrm>
            <a:off x="510109" y="8447524"/>
            <a:ext cx="1012190" cy="1012190"/>
            <a:chOff x="1028692" y="8246441"/>
            <a:chExt cx="1012190" cy="1012190"/>
          </a:xfrm>
        </p:grpSpPr>
        <p:sp>
          <p:nvSpPr>
            <p:cNvPr id="8" name="object 8"/>
            <p:cNvSpPr/>
            <p:nvPr/>
          </p:nvSpPr>
          <p:spPr>
            <a:xfrm>
              <a:off x="1028692" y="8246441"/>
              <a:ext cx="1012190" cy="1012190"/>
            </a:xfrm>
            <a:custGeom>
              <a:avLst/>
              <a:gdLst/>
              <a:ahLst/>
              <a:cxnLst/>
              <a:rect l="l" t="t" r="r" b="b"/>
              <a:pathLst>
                <a:path w="1012189" h="1012190">
                  <a:moveTo>
                    <a:pt x="505873" y="1011747"/>
                  </a:moveTo>
                  <a:lnTo>
                    <a:pt x="456289" y="1009311"/>
                  </a:lnTo>
                  <a:lnTo>
                    <a:pt x="407182" y="1002027"/>
                  </a:lnTo>
                  <a:lnTo>
                    <a:pt x="359026" y="989964"/>
                  </a:lnTo>
                  <a:lnTo>
                    <a:pt x="312284" y="973240"/>
                  </a:lnTo>
                  <a:lnTo>
                    <a:pt x="267406" y="952014"/>
                  </a:lnTo>
                  <a:lnTo>
                    <a:pt x="224825" y="926492"/>
                  </a:lnTo>
                  <a:lnTo>
                    <a:pt x="184950" y="896919"/>
                  </a:lnTo>
                  <a:lnTo>
                    <a:pt x="148166" y="863580"/>
                  </a:lnTo>
                  <a:lnTo>
                    <a:pt x="114828" y="826796"/>
                  </a:lnTo>
                  <a:lnTo>
                    <a:pt x="85255" y="786922"/>
                  </a:lnTo>
                  <a:lnTo>
                    <a:pt x="59732" y="744341"/>
                  </a:lnTo>
                  <a:lnTo>
                    <a:pt x="38507" y="699463"/>
                  </a:lnTo>
                  <a:lnTo>
                    <a:pt x="21782" y="652721"/>
                  </a:lnTo>
                  <a:lnTo>
                    <a:pt x="9720" y="604564"/>
                  </a:lnTo>
                  <a:lnTo>
                    <a:pt x="2435" y="555458"/>
                  </a:lnTo>
                  <a:lnTo>
                    <a:pt x="0" y="505873"/>
                  </a:lnTo>
                  <a:lnTo>
                    <a:pt x="152" y="493455"/>
                  </a:lnTo>
                  <a:lnTo>
                    <a:pt x="3804" y="443945"/>
                  </a:lnTo>
                  <a:lnTo>
                    <a:pt x="12292" y="395032"/>
                  </a:lnTo>
                  <a:lnTo>
                    <a:pt x="25533" y="347186"/>
                  </a:lnTo>
                  <a:lnTo>
                    <a:pt x="43400" y="300869"/>
                  </a:lnTo>
                  <a:lnTo>
                    <a:pt x="65721" y="256526"/>
                  </a:lnTo>
                  <a:lnTo>
                    <a:pt x="92281" y="214584"/>
                  </a:lnTo>
                  <a:lnTo>
                    <a:pt x="122823" y="175447"/>
                  </a:lnTo>
                  <a:lnTo>
                    <a:pt x="157055" y="139493"/>
                  </a:lnTo>
                  <a:lnTo>
                    <a:pt x="194647" y="107067"/>
                  </a:lnTo>
                  <a:lnTo>
                    <a:pt x="235235" y="78482"/>
                  </a:lnTo>
                  <a:lnTo>
                    <a:pt x="278430" y="54013"/>
                  </a:lnTo>
                  <a:lnTo>
                    <a:pt x="323815" y="33895"/>
                  </a:lnTo>
                  <a:lnTo>
                    <a:pt x="370954" y="18323"/>
                  </a:lnTo>
                  <a:lnTo>
                    <a:pt x="419392" y="7446"/>
                  </a:lnTo>
                  <a:lnTo>
                    <a:pt x="468663" y="1370"/>
                  </a:lnTo>
                  <a:lnTo>
                    <a:pt x="505873" y="0"/>
                  </a:lnTo>
                  <a:lnTo>
                    <a:pt x="518292" y="152"/>
                  </a:lnTo>
                  <a:lnTo>
                    <a:pt x="567802" y="3804"/>
                  </a:lnTo>
                  <a:lnTo>
                    <a:pt x="616715" y="12292"/>
                  </a:lnTo>
                  <a:lnTo>
                    <a:pt x="664560" y="25533"/>
                  </a:lnTo>
                  <a:lnTo>
                    <a:pt x="710878" y="43400"/>
                  </a:lnTo>
                  <a:lnTo>
                    <a:pt x="755221" y="65721"/>
                  </a:lnTo>
                  <a:lnTo>
                    <a:pt x="797163" y="92281"/>
                  </a:lnTo>
                  <a:lnTo>
                    <a:pt x="836299" y="122823"/>
                  </a:lnTo>
                  <a:lnTo>
                    <a:pt x="872254" y="157055"/>
                  </a:lnTo>
                  <a:lnTo>
                    <a:pt x="904680" y="194647"/>
                  </a:lnTo>
                  <a:lnTo>
                    <a:pt x="933265" y="235235"/>
                  </a:lnTo>
                  <a:lnTo>
                    <a:pt x="957734" y="278430"/>
                  </a:lnTo>
                  <a:lnTo>
                    <a:pt x="977851" y="323815"/>
                  </a:lnTo>
                  <a:lnTo>
                    <a:pt x="993424" y="370954"/>
                  </a:lnTo>
                  <a:lnTo>
                    <a:pt x="1004300" y="419392"/>
                  </a:lnTo>
                  <a:lnTo>
                    <a:pt x="1010377" y="468663"/>
                  </a:lnTo>
                  <a:lnTo>
                    <a:pt x="1011747" y="505873"/>
                  </a:lnTo>
                  <a:lnTo>
                    <a:pt x="1011595" y="518292"/>
                  </a:lnTo>
                  <a:lnTo>
                    <a:pt x="1007942" y="567802"/>
                  </a:lnTo>
                  <a:lnTo>
                    <a:pt x="999455" y="616715"/>
                  </a:lnTo>
                  <a:lnTo>
                    <a:pt x="986214" y="664560"/>
                  </a:lnTo>
                  <a:lnTo>
                    <a:pt x="968347" y="710878"/>
                  </a:lnTo>
                  <a:lnTo>
                    <a:pt x="946026" y="755221"/>
                  </a:lnTo>
                  <a:lnTo>
                    <a:pt x="919466" y="797163"/>
                  </a:lnTo>
                  <a:lnTo>
                    <a:pt x="888923" y="836299"/>
                  </a:lnTo>
                  <a:lnTo>
                    <a:pt x="854691" y="872254"/>
                  </a:lnTo>
                  <a:lnTo>
                    <a:pt x="817100" y="904680"/>
                  </a:lnTo>
                  <a:lnTo>
                    <a:pt x="776512" y="933265"/>
                  </a:lnTo>
                  <a:lnTo>
                    <a:pt x="733317" y="957734"/>
                  </a:lnTo>
                  <a:lnTo>
                    <a:pt x="687931" y="977851"/>
                  </a:lnTo>
                  <a:lnTo>
                    <a:pt x="640793" y="993424"/>
                  </a:lnTo>
                  <a:lnTo>
                    <a:pt x="592355" y="1004300"/>
                  </a:lnTo>
                  <a:lnTo>
                    <a:pt x="543084" y="1010377"/>
                  </a:lnTo>
                  <a:lnTo>
                    <a:pt x="505873" y="1011747"/>
                  </a:lnTo>
                  <a:close/>
                </a:path>
              </a:pathLst>
            </a:custGeom>
            <a:solidFill>
              <a:srgbClr val="FFCD00"/>
            </a:solidFill>
          </p:spPr>
          <p:txBody>
            <a:bodyPr wrap="square" lIns="0" tIns="0" rIns="0" bIns="0" rtlCol="0"/>
            <a:lstStyle/>
            <a:p>
              <a:endParaRPr/>
            </a:p>
          </p:txBody>
        </p:sp>
        <p:sp>
          <p:nvSpPr>
            <p:cNvPr id="9" name="object 9"/>
            <p:cNvSpPr/>
            <p:nvPr/>
          </p:nvSpPr>
          <p:spPr>
            <a:xfrm>
              <a:off x="1232979" y="8450744"/>
              <a:ext cx="603250" cy="603250"/>
            </a:xfrm>
            <a:custGeom>
              <a:avLst/>
              <a:gdLst/>
              <a:ahLst/>
              <a:cxnLst/>
              <a:rect l="l" t="t" r="r" b="b"/>
              <a:pathLst>
                <a:path w="603250" h="603250">
                  <a:moveTo>
                    <a:pt x="141185" y="461035"/>
                  </a:moveTo>
                  <a:lnTo>
                    <a:pt x="135737" y="424789"/>
                  </a:lnTo>
                  <a:lnTo>
                    <a:pt x="131762" y="388404"/>
                  </a:lnTo>
                  <a:lnTo>
                    <a:pt x="129273" y="351878"/>
                  </a:lnTo>
                  <a:lnTo>
                    <a:pt x="128257" y="315239"/>
                  </a:lnTo>
                  <a:lnTo>
                    <a:pt x="0" y="315239"/>
                  </a:lnTo>
                  <a:lnTo>
                    <a:pt x="5181" y="359410"/>
                  </a:lnTo>
                  <a:lnTo>
                    <a:pt x="16878" y="402310"/>
                  </a:lnTo>
                  <a:lnTo>
                    <a:pt x="34759" y="443026"/>
                  </a:lnTo>
                  <a:lnTo>
                    <a:pt x="58508" y="480631"/>
                  </a:lnTo>
                  <a:lnTo>
                    <a:pt x="78968" y="474865"/>
                  </a:lnTo>
                  <a:lnTo>
                    <a:pt x="99568" y="469684"/>
                  </a:lnTo>
                  <a:lnTo>
                    <a:pt x="120307" y="465074"/>
                  </a:lnTo>
                  <a:lnTo>
                    <a:pt x="141185" y="461035"/>
                  </a:lnTo>
                  <a:close/>
                </a:path>
                <a:path w="603250" h="603250">
                  <a:moveTo>
                    <a:pt x="287921" y="474535"/>
                  </a:moveTo>
                  <a:lnTo>
                    <a:pt x="259168" y="475386"/>
                  </a:lnTo>
                  <a:lnTo>
                    <a:pt x="230492" y="477164"/>
                  </a:lnTo>
                  <a:lnTo>
                    <a:pt x="201879" y="479882"/>
                  </a:lnTo>
                  <a:lnTo>
                    <a:pt x="173342" y="483527"/>
                  </a:lnTo>
                  <a:lnTo>
                    <a:pt x="179603" y="510806"/>
                  </a:lnTo>
                  <a:lnTo>
                    <a:pt x="194741" y="562724"/>
                  </a:lnTo>
                  <a:lnTo>
                    <a:pt x="224231" y="593471"/>
                  </a:lnTo>
                  <a:lnTo>
                    <a:pt x="266407" y="601446"/>
                  </a:lnTo>
                  <a:lnTo>
                    <a:pt x="287921" y="603161"/>
                  </a:lnTo>
                  <a:lnTo>
                    <a:pt x="287921" y="474535"/>
                  </a:lnTo>
                  <a:close/>
                </a:path>
                <a:path w="603250" h="603250">
                  <a:moveTo>
                    <a:pt x="428764" y="483362"/>
                  </a:moveTo>
                  <a:lnTo>
                    <a:pt x="400494" y="479780"/>
                  </a:lnTo>
                  <a:lnTo>
                    <a:pt x="372148" y="477100"/>
                  </a:lnTo>
                  <a:lnTo>
                    <a:pt x="343725" y="475348"/>
                  </a:lnTo>
                  <a:lnTo>
                    <a:pt x="315239" y="474510"/>
                  </a:lnTo>
                  <a:lnTo>
                    <a:pt x="315239" y="603161"/>
                  </a:lnTo>
                  <a:lnTo>
                    <a:pt x="356857" y="598424"/>
                  </a:lnTo>
                  <a:lnTo>
                    <a:pt x="397421" y="587933"/>
                  </a:lnTo>
                  <a:lnTo>
                    <a:pt x="414858" y="537629"/>
                  </a:lnTo>
                  <a:lnTo>
                    <a:pt x="428764" y="483362"/>
                  </a:lnTo>
                  <a:close/>
                </a:path>
                <a:path w="603250" h="603250">
                  <a:moveTo>
                    <a:pt x="428764" y="119773"/>
                  </a:moveTo>
                  <a:lnTo>
                    <a:pt x="414858" y="65532"/>
                  </a:lnTo>
                  <a:lnTo>
                    <a:pt x="397421" y="15227"/>
                  </a:lnTo>
                  <a:lnTo>
                    <a:pt x="356857" y="4724"/>
                  </a:lnTo>
                  <a:lnTo>
                    <a:pt x="315239" y="0"/>
                  </a:lnTo>
                  <a:lnTo>
                    <a:pt x="315239" y="128625"/>
                  </a:lnTo>
                  <a:lnTo>
                    <a:pt x="343725" y="127787"/>
                  </a:lnTo>
                  <a:lnTo>
                    <a:pt x="372148" y="126022"/>
                  </a:lnTo>
                  <a:lnTo>
                    <a:pt x="400494" y="123355"/>
                  </a:lnTo>
                  <a:lnTo>
                    <a:pt x="428764" y="119773"/>
                  </a:lnTo>
                  <a:close/>
                </a:path>
                <a:path w="603250" h="603250">
                  <a:moveTo>
                    <a:pt x="447421" y="315239"/>
                  </a:moveTo>
                  <a:lnTo>
                    <a:pt x="315239" y="315239"/>
                  </a:lnTo>
                  <a:lnTo>
                    <a:pt x="315239" y="447205"/>
                  </a:lnTo>
                  <a:lnTo>
                    <a:pt x="345071" y="448081"/>
                  </a:lnTo>
                  <a:lnTo>
                    <a:pt x="374815" y="449922"/>
                  </a:lnTo>
                  <a:lnTo>
                    <a:pt x="404495" y="452742"/>
                  </a:lnTo>
                  <a:lnTo>
                    <a:pt x="434086" y="456514"/>
                  </a:lnTo>
                  <a:lnTo>
                    <a:pt x="439585" y="421398"/>
                  </a:lnTo>
                  <a:lnTo>
                    <a:pt x="443636" y="386143"/>
                  </a:lnTo>
                  <a:lnTo>
                    <a:pt x="446239" y="350761"/>
                  </a:lnTo>
                  <a:lnTo>
                    <a:pt x="447421" y="315239"/>
                  </a:lnTo>
                  <a:close/>
                </a:path>
                <a:path w="603250" h="603250">
                  <a:moveTo>
                    <a:pt x="447421" y="287921"/>
                  </a:moveTo>
                  <a:lnTo>
                    <a:pt x="446239" y="252399"/>
                  </a:lnTo>
                  <a:lnTo>
                    <a:pt x="443636" y="217004"/>
                  </a:lnTo>
                  <a:lnTo>
                    <a:pt x="439585" y="181749"/>
                  </a:lnTo>
                  <a:lnTo>
                    <a:pt x="434086" y="146634"/>
                  </a:lnTo>
                  <a:lnTo>
                    <a:pt x="404495" y="150418"/>
                  </a:lnTo>
                  <a:lnTo>
                    <a:pt x="374815" y="153225"/>
                  </a:lnTo>
                  <a:lnTo>
                    <a:pt x="345071" y="155067"/>
                  </a:lnTo>
                  <a:lnTo>
                    <a:pt x="315239" y="155943"/>
                  </a:lnTo>
                  <a:lnTo>
                    <a:pt x="315239" y="287921"/>
                  </a:lnTo>
                  <a:lnTo>
                    <a:pt x="447421" y="287921"/>
                  </a:lnTo>
                  <a:close/>
                </a:path>
                <a:path w="603250" h="603250">
                  <a:moveTo>
                    <a:pt x="525830" y="503720"/>
                  </a:moveTo>
                  <a:lnTo>
                    <a:pt x="508838" y="499173"/>
                  </a:lnTo>
                  <a:lnTo>
                    <a:pt x="491477" y="495007"/>
                  </a:lnTo>
                  <a:lnTo>
                    <a:pt x="473786" y="491197"/>
                  </a:lnTo>
                  <a:lnTo>
                    <a:pt x="455828" y="487781"/>
                  </a:lnTo>
                  <a:lnTo>
                    <a:pt x="450837" y="509625"/>
                  </a:lnTo>
                  <a:lnTo>
                    <a:pt x="445173" y="531291"/>
                  </a:lnTo>
                  <a:lnTo>
                    <a:pt x="438823" y="552754"/>
                  </a:lnTo>
                  <a:lnTo>
                    <a:pt x="431800" y="574040"/>
                  </a:lnTo>
                  <a:lnTo>
                    <a:pt x="457898" y="559917"/>
                  </a:lnTo>
                  <a:lnTo>
                    <a:pt x="482269" y="543496"/>
                  </a:lnTo>
                  <a:lnTo>
                    <a:pt x="504913" y="524751"/>
                  </a:lnTo>
                  <a:lnTo>
                    <a:pt x="525830" y="503720"/>
                  </a:lnTo>
                  <a:close/>
                </a:path>
                <a:path w="603250" h="603250">
                  <a:moveTo>
                    <a:pt x="525830" y="99466"/>
                  </a:moveTo>
                  <a:lnTo>
                    <a:pt x="504913" y="78435"/>
                  </a:lnTo>
                  <a:lnTo>
                    <a:pt x="482269" y="59702"/>
                  </a:lnTo>
                  <a:lnTo>
                    <a:pt x="457898" y="43268"/>
                  </a:lnTo>
                  <a:lnTo>
                    <a:pt x="431800" y="29146"/>
                  </a:lnTo>
                  <a:lnTo>
                    <a:pt x="438823" y="50431"/>
                  </a:lnTo>
                  <a:lnTo>
                    <a:pt x="445173" y="71907"/>
                  </a:lnTo>
                  <a:lnTo>
                    <a:pt x="450837" y="93560"/>
                  </a:lnTo>
                  <a:lnTo>
                    <a:pt x="455828" y="115417"/>
                  </a:lnTo>
                  <a:lnTo>
                    <a:pt x="473786" y="111988"/>
                  </a:lnTo>
                  <a:lnTo>
                    <a:pt x="491477" y="108191"/>
                  </a:lnTo>
                  <a:lnTo>
                    <a:pt x="508838" y="104013"/>
                  </a:lnTo>
                  <a:lnTo>
                    <a:pt x="525830" y="99466"/>
                  </a:lnTo>
                  <a:close/>
                </a:path>
                <a:path w="603250" h="603250">
                  <a:moveTo>
                    <a:pt x="603161" y="315239"/>
                  </a:moveTo>
                  <a:lnTo>
                    <a:pt x="474751" y="315239"/>
                  </a:lnTo>
                  <a:lnTo>
                    <a:pt x="473557" y="351853"/>
                  </a:lnTo>
                  <a:lnTo>
                    <a:pt x="470877" y="388340"/>
                  </a:lnTo>
                  <a:lnTo>
                    <a:pt x="466737" y="424675"/>
                  </a:lnTo>
                  <a:lnTo>
                    <a:pt x="461098" y="460883"/>
                  </a:lnTo>
                  <a:lnTo>
                    <a:pt x="482193" y="464934"/>
                  </a:lnTo>
                  <a:lnTo>
                    <a:pt x="503161" y="469582"/>
                  </a:lnTo>
                  <a:lnTo>
                    <a:pt x="523976" y="474814"/>
                  </a:lnTo>
                  <a:lnTo>
                    <a:pt x="544652" y="480631"/>
                  </a:lnTo>
                  <a:lnTo>
                    <a:pt x="557263" y="462216"/>
                  </a:lnTo>
                  <a:lnTo>
                    <a:pt x="578078" y="423062"/>
                  </a:lnTo>
                  <a:lnTo>
                    <a:pt x="592950" y="381012"/>
                  </a:lnTo>
                  <a:lnTo>
                    <a:pt x="601383" y="337477"/>
                  </a:lnTo>
                  <a:lnTo>
                    <a:pt x="603161" y="315239"/>
                  </a:lnTo>
                  <a:close/>
                </a:path>
                <a:path w="603250" h="603250">
                  <a:moveTo>
                    <a:pt x="603161" y="287921"/>
                  </a:moveTo>
                  <a:lnTo>
                    <a:pt x="597979" y="243751"/>
                  </a:lnTo>
                  <a:lnTo>
                    <a:pt x="586282" y="200837"/>
                  </a:lnTo>
                  <a:lnTo>
                    <a:pt x="568401" y="160121"/>
                  </a:lnTo>
                  <a:lnTo>
                    <a:pt x="544652" y="122516"/>
                  </a:lnTo>
                  <a:lnTo>
                    <a:pt x="523976" y="128346"/>
                  </a:lnTo>
                  <a:lnTo>
                    <a:pt x="503161" y="133578"/>
                  </a:lnTo>
                  <a:lnTo>
                    <a:pt x="482193" y="138214"/>
                  </a:lnTo>
                  <a:lnTo>
                    <a:pt x="461098" y="142265"/>
                  </a:lnTo>
                  <a:lnTo>
                    <a:pt x="466737" y="178473"/>
                  </a:lnTo>
                  <a:lnTo>
                    <a:pt x="470877" y="214820"/>
                  </a:lnTo>
                  <a:lnTo>
                    <a:pt x="473557" y="251294"/>
                  </a:lnTo>
                  <a:lnTo>
                    <a:pt x="474751" y="287921"/>
                  </a:lnTo>
                  <a:lnTo>
                    <a:pt x="603161" y="287921"/>
                  </a:lnTo>
                  <a:close/>
                </a:path>
              </a:pathLst>
            </a:custGeom>
            <a:solidFill>
              <a:srgbClr val="00533D"/>
            </a:solidFill>
          </p:spPr>
          <p:txBody>
            <a:bodyPr wrap="square" lIns="0" tIns="0" rIns="0" bIns="0" rtlCol="0"/>
            <a:lstStyle/>
            <a:p>
              <a:endParaRPr/>
            </a:p>
          </p:txBody>
        </p:sp>
        <p:pic>
          <p:nvPicPr>
            <p:cNvPr id="10" name="object 10"/>
            <p:cNvPicPr/>
            <p:nvPr/>
          </p:nvPicPr>
          <p:blipFill>
            <a:blip r:embed="rId2" cstate="print"/>
            <a:stretch>
              <a:fillRect/>
            </a:stretch>
          </p:blipFill>
          <p:spPr>
            <a:xfrm>
              <a:off x="1232988" y="8450737"/>
              <a:ext cx="287919" cy="287919"/>
            </a:xfrm>
            <a:prstGeom prst="rect">
              <a:avLst/>
            </a:prstGeom>
          </p:spPr>
        </p:pic>
        <p:sp>
          <p:nvSpPr>
            <p:cNvPr id="11" name="object 11"/>
            <p:cNvSpPr/>
            <p:nvPr/>
          </p:nvSpPr>
          <p:spPr>
            <a:xfrm>
              <a:off x="1310309" y="8765983"/>
              <a:ext cx="210820" cy="257810"/>
            </a:xfrm>
            <a:custGeom>
              <a:avLst/>
              <a:gdLst/>
              <a:ahLst/>
              <a:cxnLst/>
              <a:rect l="l" t="t" r="r" b="b"/>
              <a:pathLst>
                <a:path w="210819" h="257809">
                  <a:moveTo>
                    <a:pt x="92011" y="257784"/>
                  </a:moveTo>
                  <a:lnTo>
                    <a:pt x="85267" y="236791"/>
                  </a:lnTo>
                  <a:lnTo>
                    <a:pt x="79184" y="215607"/>
                  </a:lnTo>
                  <a:lnTo>
                    <a:pt x="73748" y="194246"/>
                  </a:lnTo>
                  <a:lnTo>
                    <a:pt x="68973" y="172720"/>
                  </a:lnTo>
                  <a:lnTo>
                    <a:pt x="51282" y="176110"/>
                  </a:lnTo>
                  <a:lnTo>
                    <a:pt x="33858" y="179857"/>
                  </a:lnTo>
                  <a:lnTo>
                    <a:pt x="16751" y="183972"/>
                  </a:lnTo>
                  <a:lnTo>
                    <a:pt x="0" y="188442"/>
                  </a:lnTo>
                  <a:lnTo>
                    <a:pt x="20497" y="209092"/>
                  </a:lnTo>
                  <a:lnTo>
                    <a:pt x="42672" y="227545"/>
                  </a:lnTo>
                  <a:lnTo>
                    <a:pt x="66509" y="243776"/>
                  </a:lnTo>
                  <a:lnTo>
                    <a:pt x="92011" y="257784"/>
                  </a:lnTo>
                  <a:close/>
                </a:path>
                <a:path w="210819" h="257809">
                  <a:moveTo>
                    <a:pt x="210591" y="0"/>
                  </a:moveTo>
                  <a:lnTo>
                    <a:pt x="78270" y="0"/>
                  </a:lnTo>
                  <a:lnTo>
                    <a:pt x="79273" y="35547"/>
                  </a:lnTo>
                  <a:lnTo>
                    <a:pt x="81699" y="70967"/>
                  </a:lnTo>
                  <a:lnTo>
                    <a:pt x="85559" y="106260"/>
                  </a:lnTo>
                  <a:lnTo>
                    <a:pt x="90855" y="141414"/>
                  </a:lnTo>
                  <a:lnTo>
                    <a:pt x="120675" y="137591"/>
                  </a:lnTo>
                  <a:lnTo>
                    <a:pt x="150571" y="134734"/>
                  </a:lnTo>
                  <a:lnTo>
                    <a:pt x="180543" y="132867"/>
                  </a:lnTo>
                  <a:lnTo>
                    <a:pt x="210591" y="131978"/>
                  </a:lnTo>
                  <a:lnTo>
                    <a:pt x="210591" y="0"/>
                  </a:lnTo>
                  <a:close/>
                </a:path>
              </a:pathLst>
            </a:custGeom>
            <a:solidFill>
              <a:srgbClr val="00533D"/>
            </a:solidFill>
          </p:spPr>
          <p:txBody>
            <a:bodyPr wrap="square" lIns="0" tIns="0" rIns="0" bIns="0" rtlCol="0"/>
            <a:lstStyle/>
            <a:p>
              <a:endParaRPr/>
            </a:p>
          </p:txBody>
        </p:sp>
      </p:grpSp>
      <p:sp>
        <p:nvSpPr>
          <p:cNvPr id="17" name="object 17"/>
          <p:cNvSpPr/>
          <p:nvPr/>
        </p:nvSpPr>
        <p:spPr>
          <a:xfrm>
            <a:off x="0" y="5951903"/>
            <a:ext cx="6385560" cy="695960"/>
          </a:xfrm>
          <a:custGeom>
            <a:avLst/>
            <a:gdLst/>
            <a:ahLst/>
            <a:cxnLst/>
            <a:rect l="l" t="t" r="r" b="b"/>
            <a:pathLst>
              <a:path w="6385560" h="695959">
                <a:moveTo>
                  <a:pt x="6004119" y="695373"/>
                </a:moveTo>
                <a:lnTo>
                  <a:pt x="0" y="695373"/>
                </a:lnTo>
                <a:lnTo>
                  <a:pt x="0" y="0"/>
                </a:lnTo>
                <a:lnTo>
                  <a:pt x="6385188" y="0"/>
                </a:lnTo>
                <a:lnTo>
                  <a:pt x="6385188" y="1477"/>
                </a:lnTo>
                <a:lnTo>
                  <a:pt x="6004119" y="695373"/>
                </a:lnTo>
                <a:close/>
              </a:path>
            </a:pathLst>
          </a:custGeom>
          <a:solidFill>
            <a:srgbClr val="FFCD00"/>
          </a:solidFill>
        </p:spPr>
        <p:txBody>
          <a:bodyPr wrap="square" lIns="0" tIns="0" rIns="0" bIns="0" rtlCol="0"/>
          <a:lstStyle/>
          <a:p>
            <a:endParaRPr/>
          </a:p>
        </p:txBody>
      </p:sp>
      <p:sp>
        <p:nvSpPr>
          <p:cNvPr id="19" name="object 19"/>
          <p:cNvSpPr txBox="1"/>
          <p:nvPr/>
        </p:nvSpPr>
        <p:spPr>
          <a:xfrm>
            <a:off x="1706626" y="8594548"/>
            <a:ext cx="9113774" cy="721351"/>
          </a:xfrm>
          <a:prstGeom prst="rect">
            <a:avLst/>
          </a:prstGeom>
        </p:spPr>
        <p:txBody>
          <a:bodyPr vert="horz" wrap="square" lIns="0" tIns="15875" rIns="0" bIns="0" rtlCol="0">
            <a:spAutoFit/>
          </a:bodyPr>
          <a:lstStyle/>
          <a:p>
            <a:pPr marL="12700">
              <a:lnSpc>
                <a:spcPts val="1980"/>
              </a:lnSpc>
              <a:spcBef>
                <a:spcPts val="125"/>
              </a:spcBef>
            </a:pPr>
            <a:r>
              <a:rPr sz="1750" dirty="0">
                <a:solidFill>
                  <a:srgbClr val="C1E1D9"/>
                </a:solidFill>
                <a:latin typeface="Trebuchet MS"/>
                <a:cs typeface="Trebuchet MS"/>
              </a:rPr>
              <a:t>Visit</a:t>
            </a:r>
            <a:r>
              <a:rPr sz="1750" spc="45" dirty="0">
                <a:solidFill>
                  <a:srgbClr val="C1E1D9"/>
                </a:solidFill>
                <a:latin typeface="Trebuchet MS"/>
                <a:cs typeface="Trebuchet MS"/>
              </a:rPr>
              <a:t> </a:t>
            </a:r>
            <a:r>
              <a:rPr sz="1750" spc="120" dirty="0">
                <a:solidFill>
                  <a:srgbClr val="C1E1D9"/>
                </a:solidFill>
                <a:latin typeface="Trebuchet MS"/>
                <a:cs typeface="Trebuchet MS"/>
              </a:rPr>
              <a:t>Our</a:t>
            </a:r>
            <a:r>
              <a:rPr sz="1750" spc="45" dirty="0">
                <a:solidFill>
                  <a:srgbClr val="C1E1D9"/>
                </a:solidFill>
                <a:latin typeface="Trebuchet MS"/>
                <a:cs typeface="Trebuchet MS"/>
              </a:rPr>
              <a:t> </a:t>
            </a:r>
            <a:r>
              <a:rPr sz="1750" spc="105" dirty="0">
                <a:solidFill>
                  <a:srgbClr val="C1E1D9"/>
                </a:solidFill>
                <a:latin typeface="Trebuchet MS"/>
                <a:cs typeface="Trebuchet MS"/>
              </a:rPr>
              <a:t>Website</a:t>
            </a:r>
            <a:endParaRPr sz="1750" dirty="0">
              <a:latin typeface="Trebuchet MS"/>
              <a:cs typeface="Trebuchet MS"/>
            </a:endParaRPr>
          </a:p>
          <a:p>
            <a:pPr marL="12700">
              <a:lnSpc>
                <a:spcPts val="3540"/>
              </a:lnSpc>
            </a:pPr>
            <a:r>
              <a:rPr lang="en-US" sz="3050" b="1" spc="120" dirty="0">
                <a:solidFill>
                  <a:srgbClr val="C1E1D9"/>
                </a:solidFill>
                <a:latin typeface="Trebuchet MS"/>
                <a:cs typeface="Trebuchet MS"/>
              </a:rPr>
              <a:t>https://www.atu.edu/Ozark.registrar </a:t>
            </a:r>
            <a:endParaRPr sz="3050" dirty="0">
              <a:latin typeface="Trebuchet MS"/>
              <a:cs typeface="Trebuchet MS"/>
            </a:endParaRPr>
          </a:p>
        </p:txBody>
      </p:sp>
      <p:sp>
        <p:nvSpPr>
          <p:cNvPr id="21" name="object 21"/>
          <p:cNvSpPr txBox="1">
            <a:spLocks noGrp="1"/>
          </p:cNvSpPr>
          <p:nvPr>
            <p:ph type="title"/>
          </p:nvPr>
        </p:nvSpPr>
        <p:spPr>
          <a:xfrm>
            <a:off x="0" y="48763"/>
            <a:ext cx="17526000" cy="1002197"/>
          </a:xfrm>
          <a:prstGeom prst="rect">
            <a:avLst/>
          </a:prstGeom>
        </p:spPr>
        <p:txBody>
          <a:bodyPr vert="horz" wrap="square" lIns="0" tIns="17145" rIns="0" bIns="0" rtlCol="0">
            <a:spAutoFit/>
          </a:bodyPr>
          <a:lstStyle/>
          <a:p>
            <a:pPr marL="12700" algn="ctr">
              <a:lnSpc>
                <a:spcPct val="100000"/>
              </a:lnSpc>
              <a:spcBef>
                <a:spcPts val="135"/>
              </a:spcBef>
            </a:pPr>
            <a:r>
              <a:rPr lang="en-US" dirty="0"/>
              <a:t>Questions? Contact Us</a:t>
            </a:r>
            <a:endParaRPr lang="en-US" dirty="0">
              <a:latin typeface="Trebuchet MS"/>
              <a:cs typeface="Trebuchet MS"/>
            </a:endParaRPr>
          </a:p>
        </p:txBody>
      </p:sp>
      <p:sp>
        <p:nvSpPr>
          <p:cNvPr id="24" name="TextBox 23">
            <a:extLst>
              <a:ext uri="{FF2B5EF4-FFF2-40B4-BE49-F238E27FC236}">
                <a16:creationId xmlns:a16="http://schemas.microsoft.com/office/drawing/2014/main" id="{0319CFAA-E281-41DD-B4CB-089C65DF6A5B}"/>
              </a:ext>
            </a:extLst>
          </p:cNvPr>
          <p:cNvSpPr txBox="1"/>
          <p:nvPr/>
        </p:nvSpPr>
        <p:spPr>
          <a:xfrm>
            <a:off x="193413" y="3568372"/>
            <a:ext cx="6194324" cy="1077218"/>
          </a:xfrm>
          <a:prstGeom prst="rect">
            <a:avLst/>
          </a:prstGeom>
          <a:noFill/>
        </p:spPr>
        <p:txBody>
          <a:bodyPr wrap="none" rtlCol="0">
            <a:spAutoFit/>
          </a:bodyPr>
          <a:lstStyle/>
          <a:p>
            <a:r>
              <a:rPr lang="en-US" sz="3200" dirty="0">
                <a:solidFill>
                  <a:schemeClr val="bg1"/>
                </a:solidFill>
              </a:rPr>
              <a:t>Monday – Friday, 8 a.m. – 5 p.m.</a:t>
            </a:r>
          </a:p>
          <a:p>
            <a:r>
              <a:rPr lang="en-US" sz="3200" dirty="0">
                <a:solidFill>
                  <a:schemeClr val="bg1"/>
                </a:solidFill>
              </a:rPr>
              <a:t> (479) 667-2117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145C-6C2C-4BDF-AAD5-B6AA3ADC31D7}"/>
              </a:ext>
            </a:extLst>
          </p:cNvPr>
          <p:cNvSpPr>
            <a:spLocks noGrp="1"/>
          </p:cNvSpPr>
          <p:nvPr>
            <p:ph type="title"/>
          </p:nvPr>
        </p:nvSpPr>
        <p:spPr>
          <a:xfrm>
            <a:off x="3158924" y="225309"/>
            <a:ext cx="11970151" cy="984885"/>
          </a:xfrm>
        </p:spPr>
        <p:txBody>
          <a:bodyPr/>
          <a:lstStyle/>
          <a:p>
            <a:pPr algn="ctr"/>
            <a:r>
              <a:rPr lang="en-US" cap="all" dirty="0"/>
              <a:t>Find your advisor</a:t>
            </a:r>
            <a:endParaRPr lang="en-US" dirty="0"/>
          </a:p>
        </p:txBody>
      </p:sp>
      <p:sp>
        <p:nvSpPr>
          <p:cNvPr id="3" name="Text Placeholder 2">
            <a:extLst>
              <a:ext uri="{FF2B5EF4-FFF2-40B4-BE49-F238E27FC236}">
                <a16:creationId xmlns:a16="http://schemas.microsoft.com/office/drawing/2014/main" id="{A7BB9D11-C66B-4E03-B021-178E75E30B32}"/>
              </a:ext>
            </a:extLst>
          </p:cNvPr>
          <p:cNvSpPr>
            <a:spLocks noGrp="1"/>
          </p:cNvSpPr>
          <p:nvPr>
            <p:ph type="body" idx="1"/>
          </p:nvPr>
        </p:nvSpPr>
        <p:spPr>
          <a:xfrm>
            <a:off x="0" y="1409700"/>
            <a:ext cx="8077200" cy="4985980"/>
          </a:xfrm>
          <a:solidFill>
            <a:srgbClr val="00533D"/>
          </a:solidFill>
        </p:spPr>
        <p:txBody>
          <a:bodyPr/>
          <a:lstStyle/>
          <a:p>
            <a:pPr marL="571500" indent="-571500">
              <a:buFont typeface="Wingdings" panose="05000000000000000000" pitchFamily="2" charset="2"/>
              <a:buChar char="q"/>
            </a:pPr>
            <a:r>
              <a:rPr lang="en-US" sz="3600" dirty="0">
                <a:solidFill>
                  <a:schemeClr val="bg1"/>
                </a:solidFill>
              </a:rPr>
              <a:t>To find your advisor, access your </a:t>
            </a:r>
            <a:r>
              <a:rPr lang="en-US" sz="3600" dirty="0" err="1">
                <a:solidFill>
                  <a:schemeClr val="bg1"/>
                </a:solidFill>
              </a:rPr>
              <a:t>OneTech</a:t>
            </a:r>
            <a:r>
              <a:rPr lang="en-US" sz="3600" dirty="0">
                <a:solidFill>
                  <a:schemeClr val="bg1"/>
                </a:solidFill>
              </a:rPr>
              <a:t> portal. Click the       icon, located in the top left, then click </a:t>
            </a:r>
            <a:r>
              <a:rPr lang="en-US" sz="3600" b="1" dirty="0">
                <a:solidFill>
                  <a:schemeClr val="bg1"/>
                </a:solidFill>
              </a:rPr>
              <a:t>Discover</a:t>
            </a:r>
            <a:r>
              <a:rPr lang="en-US" sz="3600" dirty="0">
                <a:solidFill>
                  <a:schemeClr val="bg1"/>
                </a:solidFill>
              </a:rPr>
              <a:t> and search for </a:t>
            </a:r>
            <a:r>
              <a:rPr lang="en-US" sz="3600" b="1" dirty="0">
                <a:solidFill>
                  <a:schemeClr val="bg1"/>
                </a:solidFill>
              </a:rPr>
              <a:t>Advisor Information</a:t>
            </a:r>
            <a:r>
              <a:rPr lang="en-US" sz="3600" dirty="0">
                <a:solidFill>
                  <a:schemeClr val="bg1"/>
                </a:solidFill>
              </a:rPr>
              <a:t>. </a:t>
            </a:r>
          </a:p>
          <a:p>
            <a:endParaRPr lang="en-US" sz="3600" dirty="0">
              <a:solidFill>
                <a:schemeClr val="bg1"/>
              </a:solidFill>
            </a:endParaRPr>
          </a:p>
          <a:p>
            <a:pPr marL="571500" indent="-571500">
              <a:buFont typeface="Wingdings" panose="05000000000000000000" pitchFamily="2" charset="2"/>
              <a:buChar char="q"/>
            </a:pPr>
            <a:r>
              <a:rPr lang="en-US" sz="3600" dirty="0">
                <a:solidFill>
                  <a:schemeClr val="bg1"/>
                </a:solidFill>
              </a:rPr>
              <a:t>Under the card, you will find your advisor’s name, department, location, and email. </a:t>
            </a:r>
          </a:p>
        </p:txBody>
      </p:sp>
      <p:cxnSp>
        <p:nvCxnSpPr>
          <p:cNvPr id="22" name="Straight Connector 21">
            <a:extLst>
              <a:ext uri="{FF2B5EF4-FFF2-40B4-BE49-F238E27FC236}">
                <a16:creationId xmlns:a16="http://schemas.microsoft.com/office/drawing/2014/main" id="{DF21B955-33B4-4730-AF63-388E04F1D710}"/>
              </a:ext>
            </a:extLst>
          </p:cNvPr>
          <p:cNvCxnSpPr/>
          <p:nvPr/>
        </p:nvCxnSpPr>
        <p:spPr>
          <a:xfrm>
            <a:off x="6324600" y="2095500"/>
            <a:ext cx="38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87757ED7-999C-4552-91C5-8D8BCA873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0" y="2374538"/>
            <a:ext cx="8077200" cy="7912462"/>
          </a:xfrm>
          <a:prstGeom prst="rect">
            <a:avLst/>
          </a:prstGeom>
        </p:spPr>
        <p:style>
          <a:lnRef idx="2">
            <a:schemeClr val="dk1"/>
          </a:lnRef>
          <a:fillRef idx="1">
            <a:schemeClr val="lt1"/>
          </a:fillRef>
          <a:effectRef idx="0">
            <a:schemeClr val="dk1"/>
          </a:effectRef>
          <a:fontRef idx="minor">
            <a:schemeClr val="dk1"/>
          </a:fontRef>
        </p:style>
      </p:pic>
      <p:sp>
        <p:nvSpPr>
          <p:cNvPr id="9" name="Arrow: Right 8">
            <a:extLst>
              <a:ext uri="{FF2B5EF4-FFF2-40B4-BE49-F238E27FC236}">
                <a16:creationId xmlns:a16="http://schemas.microsoft.com/office/drawing/2014/main" id="{3AA00A80-642B-4DAD-B194-1F6B3E626A1B}"/>
              </a:ext>
            </a:extLst>
          </p:cNvPr>
          <p:cNvSpPr/>
          <p:nvPr/>
        </p:nvSpPr>
        <p:spPr>
          <a:xfrm rot="10800000">
            <a:off x="14478000" y="6591300"/>
            <a:ext cx="762000"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F352E6C0-8A21-4878-8529-E2C5CAA2999C}"/>
              </a:ext>
            </a:extLst>
          </p:cNvPr>
          <p:cNvCxnSpPr/>
          <p:nvPr/>
        </p:nvCxnSpPr>
        <p:spPr>
          <a:xfrm>
            <a:off x="6324600" y="2247900"/>
            <a:ext cx="38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E9B2E11-E95C-491A-9498-FCB019AE3F4D}"/>
              </a:ext>
            </a:extLst>
          </p:cNvPr>
          <p:cNvCxnSpPr>
            <a:cxnSpLocks/>
          </p:cNvCxnSpPr>
          <p:nvPr/>
        </p:nvCxnSpPr>
        <p:spPr>
          <a:xfrm>
            <a:off x="6324600" y="2393044"/>
            <a:ext cx="381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75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0ED92-0C69-4630-9907-60CAF43DAD99}"/>
              </a:ext>
            </a:extLst>
          </p:cNvPr>
          <p:cNvSpPr>
            <a:spLocks noGrp="1"/>
          </p:cNvSpPr>
          <p:nvPr>
            <p:ph type="title"/>
          </p:nvPr>
        </p:nvSpPr>
        <p:spPr>
          <a:xfrm>
            <a:off x="3158924" y="225309"/>
            <a:ext cx="11970151" cy="984885"/>
          </a:xfrm>
        </p:spPr>
        <p:txBody>
          <a:bodyPr anchor="ctr"/>
          <a:lstStyle/>
          <a:p>
            <a:r>
              <a:rPr lang="en-US" dirty="0"/>
              <a:t>            Advising</a:t>
            </a:r>
          </a:p>
        </p:txBody>
      </p:sp>
      <p:sp>
        <p:nvSpPr>
          <p:cNvPr id="3" name="Text Placeholder 2">
            <a:extLst>
              <a:ext uri="{FF2B5EF4-FFF2-40B4-BE49-F238E27FC236}">
                <a16:creationId xmlns:a16="http://schemas.microsoft.com/office/drawing/2014/main" id="{910CF343-C1EC-413F-A355-494BEE5D83C6}"/>
              </a:ext>
            </a:extLst>
          </p:cNvPr>
          <p:cNvSpPr>
            <a:spLocks noGrp="1"/>
          </p:cNvSpPr>
          <p:nvPr>
            <p:ph type="body" idx="1"/>
          </p:nvPr>
        </p:nvSpPr>
        <p:spPr>
          <a:xfrm>
            <a:off x="228600" y="1298041"/>
            <a:ext cx="7543800" cy="1231106"/>
          </a:xfrm>
          <a:solidFill>
            <a:srgbClr val="FFCD00"/>
          </a:solidFill>
        </p:spPr>
        <p:txBody>
          <a:bodyPr anchor="ctr"/>
          <a:lstStyle/>
          <a:p>
            <a:pPr algn="ctr"/>
            <a:r>
              <a:rPr lang="en-US" sz="4000" dirty="0">
                <a:solidFill>
                  <a:schemeClr val="tx1"/>
                </a:solidFill>
              </a:rPr>
              <a:t>       </a:t>
            </a:r>
            <a:r>
              <a:rPr lang="en-US" sz="4000" u="sng" dirty="0">
                <a:solidFill>
                  <a:schemeClr val="tx1"/>
                </a:solidFill>
              </a:rPr>
              <a:t>Freshman &amp; Sophomores</a:t>
            </a:r>
          </a:p>
          <a:p>
            <a:pPr algn="ctr"/>
            <a:r>
              <a:rPr lang="en-US" sz="4000" dirty="0">
                <a:solidFill>
                  <a:schemeClr val="tx1"/>
                </a:solidFill>
              </a:rPr>
              <a:t>	0-60 earned credit hours</a:t>
            </a:r>
          </a:p>
        </p:txBody>
      </p:sp>
      <p:sp>
        <p:nvSpPr>
          <p:cNvPr id="6" name="Text Placeholder 2">
            <a:extLst>
              <a:ext uri="{FF2B5EF4-FFF2-40B4-BE49-F238E27FC236}">
                <a16:creationId xmlns:a16="http://schemas.microsoft.com/office/drawing/2014/main" id="{4349530B-9D53-4BF6-ACD4-6728048B3E0D}"/>
              </a:ext>
            </a:extLst>
          </p:cNvPr>
          <p:cNvSpPr txBox="1">
            <a:spLocks/>
          </p:cNvSpPr>
          <p:nvPr/>
        </p:nvSpPr>
        <p:spPr>
          <a:xfrm>
            <a:off x="9372600" y="1298041"/>
            <a:ext cx="7543800" cy="1231106"/>
          </a:xfrm>
          <a:prstGeom prst="rect">
            <a:avLst/>
          </a:prstGeom>
          <a:solidFill>
            <a:srgbClr val="FFCD00"/>
          </a:solidFill>
        </p:spPr>
        <p:txBody>
          <a:bodyPr wrap="square" lIns="0" tIns="0" rIns="0" bIns="0" anchor="ctr">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4000" dirty="0"/>
              <a:t>    </a:t>
            </a:r>
            <a:r>
              <a:rPr lang="en-US" sz="4000" u="sng" dirty="0"/>
              <a:t>Juniors &amp; Seniors</a:t>
            </a:r>
            <a:endParaRPr lang="en-US" sz="4000" dirty="0"/>
          </a:p>
          <a:p>
            <a:pPr algn="ctr"/>
            <a:r>
              <a:rPr lang="en-US" sz="4000" dirty="0"/>
              <a:t>   60+ earned credit hours</a:t>
            </a:r>
            <a:endParaRPr lang="en-US" sz="4000" dirty="0">
              <a:solidFill>
                <a:schemeClr val="tx1"/>
              </a:solidFill>
            </a:endParaRPr>
          </a:p>
        </p:txBody>
      </p:sp>
      <p:sp>
        <p:nvSpPr>
          <p:cNvPr id="7" name="TextBox 6">
            <a:extLst>
              <a:ext uri="{FF2B5EF4-FFF2-40B4-BE49-F238E27FC236}">
                <a16:creationId xmlns:a16="http://schemas.microsoft.com/office/drawing/2014/main" id="{2380079B-0BFD-4345-8F32-93821F8DDFBA}"/>
              </a:ext>
            </a:extLst>
          </p:cNvPr>
          <p:cNvSpPr txBox="1"/>
          <p:nvPr/>
        </p:nvSpPr>
        <p:spPr>
          <a:xfrm>
            <a:off x="381000" y="2933700"/>
            <a:ext cx="7543800" cy="5632311"/>
          </a:xfrm>
          <a:prstGeom prst="rect">
            <a:avLst/>
          </a:prstGeom>
          <a:noFill/>
        </p:spPr>
        <p:txBody>
          <a:bodyPr wrap="square" rtlCol="0">
            <a:spAutoFit/>
          </a:bodyPr>
          <a:lstStyle/>
          <a:p>
            <a:pPr marL="285750" indent="-285750">
              <a:buFont typeface="Wingdings" panose="05000000000000000000" pitchFamily="2" charset="2"/>
              <a:buChar char="q"/>
            </a:pPr>
            <a:r>
              <a:rPr lang="en-US" sz="2400" dirty="0">
                <a:solidFill>
                  <a:schemeClr val="bg1"/>
                </a:solidFill>
              </a:rPr>
              <a:t>The Sturgis Academic Advising Center functions under the guidance of a team of professional advisors located in Rothwell Hall, Suite 107.</a:t>
            </a:r>
          </a:p>
          <a:p>
            <a:pPr marL="285750" indent="-285750">
              <a:buFont typeface="Wingdings" panose="05000000000000000000" pitchFamily="2" charset="2"/>
              <a:buChar char="q"/>
            </a:pPr>
            <a:endParaRPr lang="en-US" sz="2400" dirty="0">
              <a:solidFill>
                <a:schemeClr val="bg1"/>
              </a:solidFill>
            </a:endParaRPr>
          </a:p>
          <a:p>
            <a:pPr marL="285750" indent="-285750">
              <a:buFont typeface="Wingdings" panose="05000000000000000000" pitchFamily="2" charset="2"/>
              <a:buChar char="q"/>
            </a:pPr>
            <a:r>
              <a:rPr lang="en-US" sz="2400" dirty="0">
                <a:solidFill>
                  <a:schemeClr val="bg1"/>
                </a:solidFill>
              </a:rPr>
              <a:t>For incoming freshmen who have declared a major, the AAC will assign you a dedicated professional advisor to provide personalized guidance.</a:t>
            </a:r>
          </a:p>
          <a:p>
            <a:pPr marL="285750" indent="-285750">
              <a:buFont typeface="Wingdings" panose="05000000000000000000" pitchFamily="2" charset="2"/>
              <a:buChar char="q"/>
            </a:pPr>
            <a:endParaRPr lang="en-US" sz="2400" dirty="0">
              <a:solidFill>
                <a:schemeClr val="bg1"/>
              </a:solidFill>
            </a:endParaRPr>
          </a:p>
          <a:p>
            <a:pPr marL="285750" indent="-285750">
              <a:buFont typeface="Wingdings" panose="05000000000000000000" pitchFamily="2" charset="2"/>
              <a:buChar char="q"/>
            </a:pPr>
            <a:r>
              <a:rPr lang="en-US" sz="2400" dirty="0">
                <a:solidFill>
                  <a:schemeClr val="bg1"/>
                </a:solidFill>
              </a:rPr>
              <a:t>Around the 60-credit hour mark, the AAC will assist you in transitioning to a faculty advisor within your specific academic department.</a:t>
            </a:r>
          </a:p>
          <a:p>
            <a:pPr marL="285750" indent="-285750">
              <a:buFont typeface="Wingdings" panose="05000000000000000000" pitchFamily="2" charset="2"/>
              <a:buChar char="q"/>
            </a:pPr>
            <a:endParaRPr lang="en-US" sz="2400" dirty="0">
              <a:solidFill>
                <a:schemeClr val="bg1"/>
              </a:solidFill>
            </a:endParaRPr>
          </a:p>
          <a:p>
            <a:pPr marL="285750" indent="-285750">
              <a:buFont typeface="Wingdings" panose="05000000000000000000" pitchFamily="2" charset="2"/>
              <a:buChar char="q"/>
            </a:pPr>
            <a:r>
              <a:rPr lang="en-US" sz="2400" dirty="0">
                <a:solidFill>
                  <a:schemeClr val="bg1"/>
                </a:solidFill>
              </a:rPr>
              <a:t>To schedule an appointment ahead of your registration date, please contact the AAC at (479) 964-0843.</a:t>
            </a:r>
          </a:p>
        </p:txBody>
      </p:sp>
      <p:sp>
        <p:nvSpPr>
          <p:cNvPr id="8" name="TextBox 7">
            <a:extLst>
              <a:ext uri="{FF2B5EF4-FFF2-40B4-BE49-F238E27FC236}">
                <a16:creationId xmlns:a16="http://schemas.microsoft.com/office/drawing/2014/main" id="{89EBBB7D-489A-4CE2-9F76-376A4373D291}"/>
              </a:ext>
            </a:extLst>
          </p:cNvPr>
          <p:cNvSpPr txBox="1"/>
          <p:nvPr/>
        </p:nvSpPr>
        <p:spPr>
          <a:xfrm>
            <a:off x="9348651" y="2933700"/>
            <a:ext cx="7543800" cy="3785652"/>
          </a:xfrm>
          <a:prstGeom prst="rect">
            <a:avLst/>
          </a:prstGeom>
          <a:noFill/>
        </p:spPr>
        <p:txBody>
          <a:bodyPr wrap="square" rtlCol="0">
            <a:spAutoFit/>
          </a:bodyPr>
          <a:lstStyle/>
          <a:p>
            <a:pPr marL="285750" indent="-285750">
              <a:buFont typeface="Wingdings" panose="05000000000000000000" pitchFamily="2" charset="2"/>
              <a:buChar char="q"/>
            </a:pPr>
            <a:r>
              <a:rPr lang="en-US" sz="2400" dirty="0">
                <a:solidFill>
                  <a:schemeClr val="bg1"/>
                </a:solidFill>
              </a:rPr>
              <a:t>Your assigned advisor is a faculty member within the department corresponding to your major. To locate your advisor, navigate to your Advisor Information tab in </a:t>
            </a:r>
            <a:r>
              <a:rPr lang="en-US" sz="2400" dirty="0" err="1">
                <a:solidFill>
                  <a:schemeClr val="bg1"/>
                </a:solidFill>
              </a:rPr>
              <a:t>OneTech</a:t>
            </a:r>
            <a:r>
              <a:rPr lang="en-US" sz="2400" dirty="0">
                <a:solidFill>
                  <a:schemeClr val="bg1"/>
                </a:solidFill>
              </a:rPr>
              <a:t>. </a:t>
            </a:r>
          </a:p>
          <a:p>
            <a:endParaRPr lang="en-US" sz="2400" dirty="0">
              <a:solidFill>
                <a:schemeClr val="bg1"/>
              </a:solidFill>
            </a:endParaRPr>
          </a:p>
          <a:p>
            <a:pPr marL="285750" indent="-285750">
              <a:buFont typeface="Wingdings" panose="05000000000000000000" pitchFamily="2" charset="2"/>
              <a:buChar char="q"/>
            </a:pPr>
            <a:r>
              <a:rPr lang="en-US" sz="2400" dirty="0">
                <a:solidFill>
                  <a:schemeClr val="bg1"/>
                </a:solidFill>
              </a:rPr>
              <a:t>For information regarding early advising policies, reach out to your department. When ready to schedule an advising appointment, visit with your advisor in person or contact them via email.</a:t>
            </a:r>
          </a:p>
          <a:p>
            <a:pPr marL="285750" indent="-285750">
              <a:buFont typeface="Wingdings" panose="05000000000000000000" pitchFamily="2" charset="2"/>
              <a:buChar char="q"/>
            </a:pPr>
            <a:endParaRPr lang="en-US" sz="2400" dirty="0">
              <a:solidFill>
                <a:schemeClr val="bg1"/>
              </a:solidFill>
            </a:endParaRPr>
          </a:p>
        </p:txBody>
      </p:sp>
    </p:spTree>
    <p:extLst>
      <p:ext uri="{BB962C8B-B14F-4D97-AF65-F5344CB8AC3E}">
        <p14:creationId xmlns:p14="http://schemas.microsoft.com/office/powerpoint/2010/main" val="313673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9BC9-4B79-45BF-A858-AAABFCF19A22}"/>
              </a:ext>
            </a:extLst>
          </p:cNvPr>
          <p:cNvSpPr>
            <a:spLocks noGrp="1"/>
          </p:cNvSpPr>
          <p:nvPr>
            <p:ph type="title"/>
          </p:nvPr>
        </p:nvSpPr>
        <p:spPr>
          <a:xfrm>
            <a:off x="3158924" y="225309"/>
            <a:ext cx="11970151" cy="984885"/>
          </a:xfrm>
        </p:spPr>
        <p:txBody>
          <a:bodyPr/>
          <a:lstStyle/>
          <a:p>
            <a:pPr algn="ctr"/>
            <a:r>
              <a:rPr lang="en-US" dirty="0"/>
              <a:t>Early Registration</a:t>
            </a:r>
          </a:p>
        </p:txBody>
      </p:sp>
      <p:sp>
        <p:nvSpPr>
          <p:cNvPr id="3" name="Text Placeholder 2">
            <a:extLst>
              <a:ext uri="{FF2B5EF4-FFF2-40B4-BE49-F238E27FC236}">
                <a16:creationId xmlns:a16="http://schemas.microsoft.com/office/drawing/2014/main" id="{57847E5A-8899-4E64-AF7A-F4E725EDBA95}"/>
              </a:ext>
            </a:extLst>
          </p:cNvPr>
          <p:cNvSpPr>
            <a:spLocks noGrp="1"/>
          </p:cNvSpPr>
          <p:nvPr>
            <p:ph type="body" idx="1"/>
          </p:nvPr>
        </p:nvSpPr>
        <p:spPr>
          <a:xfrm>
            <a:off x="914400" y="2366010"/>
            <a:ext cx="16459200" cy="5416868"/>
          </a:xfrm>
        </p:spPr>
        <p:txBody>
          <a:bodyPr wrap="square" lIns="0" tIns="0" rIns="0" bIns="0" anchor="t">
            <a:spAutoFit/>
          </a:bodyPr>
          <a:lstStyle/>
          <a:p>
            <a:pPr marL="457200" indent="-457200">
              <a:buFont typeface="Wingdings" panose="05000000000000000000" pitchFamily="2" charset="2"/>
              <a:buChar char="q"/>
            </a:pPr>
            <a:r>
              <a:rPr lang="en-US" sz="3200" dirty="0">
                <a:solidFill>
                  <a:schemeClr val="bg1"/>
                </a:solidFill>
              </a:rPr>
              <a:t>Early Registration is for currently enrolled students.</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Current students will enroll based on the number of </a:t>
            </a:r>
            <a:r>
              <a:rPr lang="en-US" sz="3200" b="1" dirty="0">
                <a:solidFill>
                  <a:schemeClr val="bg1"/>
                </a:solidFill>
              </a:rPr>
              <a:t>earned credit hours </a:t>
            </a:r>
            <a:r>
              <a:rPr lang="en-US" sz="3200" dirty="0">
                <a:solidFill>
                  <a:schemeClr val="bg1"/>
                </a:solidFill>
              </a:rPr>
              <a:t>(hours earned before the current semester).	</a:t>
            </a:r>
          </a:p>
          <a:p>
            <a:pPr marL="914400" lvl="1" indent="-457200">
              <a:buFont typeface="Wingdings" panose="05000000000000000000" pitchFamily="2" charset="2"/>
              <a:buChar char="Ø"/>
            </a:pPr>
            <a:r>
              <a:rPr lang="en-US" sz="3200" dirty="0">
                <a:solidFill>
                  <a:schemeClr val="bg1"/>
                </a:solidFill>
                <a:cs typeface="Calibri"/>
              </a:rPr>
              <a:t>Students can check their earned hours on their Academic Transcript, accessible through the </a:t>
            </a:r>
            <a:r>
              <a:rPr lang="en-US" sz="3200" b="1" dirty="0">
                <a:solidFill>
                  <a:schemeClr val="bg1"/>
                </a:solidFill>
                <a:cs typeface="Calibri"/>
              </a:rPr>
              <a:t>Registration Resources </a:t>
            </a:r>
            <a:r>
              <a:rPr lang="en-US" sz="3200" dirty="0">
                <a:solidFill>
                  <a:schemeClr val="bg1"/>
                </a:solidFill>
                <a:cs typeface="Calibri"/>
              </a:rPr>
              <a:t>dropdown on their </a:t>
            </a:r>
            <a:r>
              <a:rPr lang="en-US" sz="3200" dirty="0" err="1">
                <a:solidFill>
                  <a:schemeClr val="bg1"/>
                </a:solidFill>
                <a:cs typeface="Calibri"/>
              </a:rPr>
              <a:t>Onetech</a:t>
            </a:r>
            <a:r>
              <a:rPr lang="en-US" sz="3200" dirty="0">
                <a:solidFill>
                  <a:schemeClr val="bg1"/>
                </a:solidFill>
                <a:cs typeface="Calibri"/>
              </a:rPr>
              <a:t> Portal.</a:t>
            </a:r>
          </a:p>
          <a:p>
            <a:pPr marL="914400" lvl="1" indent="-457200">
              <a:buFont typeface="Wingdings" panose="05000000000000000000" pitchFamily="2" charset="2"/>
              <a:buChar char="Ø"/>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Registration dates and information are available on the registrar's website.</a:t>
            </a:r>
          </a:p>
          <a:p>
            <a:pPr marL="914400" lvl="1" indent="-457200">
              <a:buFont typeface="Wingdings" panose="05000000000000000000" pitchFamily="2" charset="2"/>
              <a:buChar char="Ø"/>
            </a:pPr>
            <a:r>
              <a:rPr lang="en-US" sz="3200" dirty="0">
                <a:solidFill>
                  <a:schemeClr val="bg1"/>
                </a:solidFill>
                <a:hlinkClick r:id="rId2"/>
              </a:rPr>
              <a:t>https://www.atu.edu/registrar/registrationinfo.php</a:t>
            </a:r>
            <a:r>
              <a:rPr lang="en-US" sz="3200" dirty="0">
                <a:solidFill>
                  <a:schemeClr val="bg1"/>
                </a:solidFill>
              </a:rPr>
              <a:t> </a:t>
            </a:r>
          </a:p>
          <a:p>
            <a:pPr marL="457200" indent="-457200" algn="just">
              <a:buFont typeface="Wingdings" panose="05000000000000000000" pitchFamily="2" charset="2"/>
              <a:buChar char="q"/>
            </a:pPr>
            <a:endParaRPr lang="en-US" sz="3200" dirty="0">
              <a:solidFill>
                <a:schemeClr val="bg1"/>
              </a:solidFill>
            </a:endParaRPr>
          </a:p>
          <a:p>
            <a:pPr lvl="3"/>
            <a:endParaRPr lang="en-US" sz="3200" dirty="0">
              <a:solidFill>
                <a:schemeClr val="bg1"/>
              </a:solidFill>
            </a:endParaRPr>
          </a:p>
        </p:txBody>
      </p:sp>
    </p:spTree>
    <p:extLst>
      <p:ext uri="{BB962C8B-B14F-4D97-AF65-F5344CB8AC3E}">
        <p14:creationId xmlns:p14="http://schemas.microsoft.com/office/powerpoint/2010/main" val="4050200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5D76-7CD4-4828-B668-B77805000FFA}"/>
              </a:ext>
            </a:extLst>
          </p:cNvPr>
          <p:cNvSpPr>
            <a:spLocks noGrp="1"/>
          </p:cNvSpPr>
          <p:nvPr>
            <p:ph type="title"/>
          </p:nvPr>
        </p:nvSpPr>
        <p:spPr>
          <a:xfrm>
            <a:off x="3158924" y="225309"/>
            <a:ext cx="11970151" cy="984885"/>
          </a:xfrm>
        </p:spPr>
        <p:txBody>
          <a:bodyPr/>
          <a:lstStyle/>
          <a:p>
            <a:r>
              <a:rPr lang="en-US" dirty="0"/>
              <a:t>How to Register Online</a:t>
            </a:r>
          </a:p>
        </p:txBody>
      </p:sp>
      <p:sp>
        <p:nvSpPr>
          <p:cNvPr id="3" name="Text Placeholder 2">
            <a:extLst>
              <a:ext uri="{FF2B5EF4-FFF2-40B4-BE49-F238E27FC236}">
                <a16:creationId xmlns:a16="http://schemas.microsoft.com/office/drawing/2014/main" id="{C781652F-4F3B-4C36-8E35-57D21E1D6E40}"/>
              </a:ext>
            </a:extLst>
          </p:cNvPr>
          <p:cNvSpPr>
            <a:spLocks noGrp="1"/>
          </p:cNvSpPr>
          <p:nvPr>
            <p:ph type="body" idx="1"/>
          </p:nvPr>
        </p:nvSpPr>
        <p:spPr>
          <a:xfrm>
            <a:off x="1579033" y="2101215"/>
            <a:ext cx="16459200" cy="984885"/>
          </a:xfrm>
        </p:spPr>
        <p:txBody>
          <a:bodyPr wrap="square" lIns="0" tIns="0" rIns="0" bIns="0" anchor="t">
            <a:spAutoFit/>
          </a:bodyPr>
          <a:lstStyle/>
          <a:p>
            <a:pPr marL="457200" indent="-457200" algn="ctr">
              <a:buFont typeface="Wingdings" panose="05000000000000000000" pitchFamily="2" charset="2"/>
              <a:buChar char="q"/>
            </a:pPr>
            <a:r>
              <a:rPr lang="en-US" sz="3200" dirty="0">
                <a:solidFill>
                  <a:schemeClr val="bg1"/>
                </a:solidFill>
              </a:rPr>
              <a:t>Sign in to your </a:t>
            </a:r>
            <a:r>
              <a:rPr lang="en-US" sz="3200" dirty="0" err="1">
                <a:solidFill>
                  <a:schemeClr val="bg1"/>
                </a:solidFill>
              </a:rPr>
              <a:t>OneTech</a:t>
            </a:r>
            <a:r>
              <a:rPr lang="en-US" sz="3200" dirty="0">
                <a:solidFill>
                  <a:schemeClr val="bg1"/>
                </a:solidFill>
              </a:rPr>
              <a:t>: </a:t>
            </a:r>
            <a:r>
              <a:rPr lang="en-US" sz="3200" dirty="0">
                <a:solidFill>
                  <a:schemeClr val="bg1"/>
                </a:solidFill>
                <a:hlinkClick r:id="rId2"/>
              </a:rPr>
              <a:t>http://www.onetech.atu.edu/</a:t>
            </a:r>
            <a:r>
              <a:rPr lang="en-US" sz="3200" dirty="0">
                <a:solidFill>
                  <a:schemeClr val="bg1"/>
                </a:solidFill>
              </a:rPr>
              <a:t> </a:t>
            </a:r>
          </a:p>
          <a:p>
            <a:pPr algn="l"/>
            <a:r>
              <a:rPr lang="en-US" sz="3200" dirty="0">
                <a:solidFill>
                  <a:schemeClr val="bg1"/>
                </a:solidFill>
                <a:cs typeface="Calibri"/>
              </a:rPr>
              <a:t>                                       </a:t>
            </a:r>
          </a:p>
        </p:txBody>
      </p:sp>
      <p:pic>
        <p:nvPicPr>
          <p:cNvPr id="5" name="Picture 4">
            <a:extLst>
              <a:ext uri="{FF2B5EF4-FFF2-40B4-BE49-F238E27FC236}">
                <a16:creationId xmlns:a16="http://schemas.microsoft.com/office/drawing/2014/main" id="{CBA7CE31-F058-4F8F-B0FC-0A822AB03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083" y="3204633"/>
            <a:ext cx="13112750" cy="666292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70390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9A44-9584-4F10-BD14-D27A01A0A705}"/>
              </a:ext>
            </a:extLst>
          </p:cNvPr>
          <p:cNvSpPr>
            <a:spLocks noGrp="1"/>
          </p:cNvSpPr>
          <p:nvPr>
            <p:ph type="title"/>
          </p:nvPr>
        </p:nvSpPr>
        <p:spPr>
          <a:xfrm>
            <a:off x="3158924" y="225309"/>
            <a:ext cx="11970151" cy="984885"/>
          </a:xfrm>
        </p:spPr>
        <p:txBody>
          <a:bodyPr/>
          <a:lstStyle/>
          <a:p>
            <a:r>
              <a:rPr lang="en-US" dirty="0"/>
              <a:t>How to Register Online</a:t>
            </a:r>
          </a:p>
        </p:txBody>
      </p:sp>
      <p:sp>
        <p:nvSpPr>
          <p:cNvPr id="3" name="Text Placeholder 2">
            <a:extLst>
              <a:ext uri="{FF2B5EF4-FFF2-40B4-BE49-F238E27FC236}">
                <a16:creationId xmlns:a16="http://schemas.microsoft.com/office/drawing/2014/main" id="{17872240-1A9D-48F2-A490-A22CF09368D2}"/>
              </a:ext>
            </a:extLst>
          </p:cNvPr>
          <p:cNvSpPr>
            <a:spLocks noGrp="1"/>
          </p:cNvSpPr>
          <p:nvPr>
            <p:ph type="body" idx="1"/>
          </p:nvPr>
        </p:nvSpPr>
        <p:spPr>
          <a:xfrm>
            <a:off x="304800" y="1409700"/>
            <a:ext cx="7467600" cy="6401753"/>
          </a:xfrm>
        </p:spPr>
        <p:txBody>
          <a:bodyPr/>
          <a:lstStyle/>
          <a:p>
            <a:pPr marL="457200" indent="-457200">
              <a:buFont typeface="Wingdings" panose="05000000000000000000" pitchFamily="2" charset="2"/>
              <a:buChar char="q"/>
            </a:pPr>
            <a:r>
              <a:rPr lang="en-US" sz="3200" dirty="0">
                <a:solidFill>
                  <a:schemeClr val="bg1"/>
                </a:solidFill>
              </a:rPr>
              <a:t>Step 1: Prior to your approved registration date, log in to your </a:t>
            </a:r>
            <a:r>
              <a:rPr lang="en-US" sz="3200" dirty="0" err="1">
                <a:solidFill>
                  <a:schemeClr val="bg1"/>
                </a:solidFill>
              </a:rPr>
              <a:t>OneTech</a:t>
            </a:r>
            <a:r>
              <a:rPr lang="en-US" sz="3200" dirty="0">
                <a:solidFill>
                  <a:schemeClr val="bg1"/>
                </a:solidFill>
              </a:rPr>
              <a:t> and locate the Registration Information tab. Then, under the Registration drop-down, click Check Holds.</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Here, you can check for holds and the processes affected. Please note that some holds are sensitive and may not display on this page.</a:t>
            </a:r>
          </a:p>
          <a:p>
            <a:pPr marL="457200" indent="-457200">
              <a:buFont typeface="Wingdings" panose="05000000000000000000" pitchFamily="2" charset="2"/>
              <a:buChar char="q"/>
            </a:pPr>
            <a:endParaRPr lang="en-US" sz="3200" dirty="0">
              <a:solidFill>
                <a:schemeClr val="bg1"/>
              </a:solidFill>
            </a:endParaRPr>
          </a:p>
          <a:p>
            <a:endParaRPr lang="en-US" sz="3200" dirty="0">
              <a:solidFill>
                <a:schemeClr val="bg1"/>
              </a:solidFill>
            </a:endParaRPr>
          </a:p>
          <a:p>
            <a:pPr marL="457200" indent="-457200">
              <a:buFont typeface="Wingdings" panose="05000000000000000000" pitchFamily="2" charset="2"/>
              <a:buChar char="q"/>
            </a:pPr>
            <a:endParaRPr lang="en-US" sz="3200" dirty="0">
              <a:solidFill>
                <a:schemeClr val="bg1"/>
              </a:solidFill>
            </a:endParaRPr>
          </a:p>
        </p:txBody>
      </p:sp>
      <p:pic>
        <p:nvPicPr>
          <p:cNvPr id="9" name="Picture 8">
            <a:extLst>
              <a:ext uri="{FF2B5EF4-FFF2-40B4-BE49-F238E27FC236}">
                <a16:creationId xmlns:a16="http://schemas.microsoft.com/office/drawing/2014/main" id="{FEFC6CB7-A749-47D2-8F06-D70CE1163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755" y="1925549"/>
            <a:ext cx="10121245" cy="8329882"/>
          </a:xfrm>
          <a:prstGeom prst="rect">
            <a:avLst/>
          </a:prstGeom>
          <a:ln w="28575" cap="sq" cmpd="thickThin">
            <a:solidFill>
              <a:srgbClr val="000000"/>
            </a:solidFill>
            <a:prstDash val="solid"/>
            <a:miter lim="800000"/>
          </a:ln>
          <a:effectLst>
            <a:innerShdw blurRad="76200">
              <a:srgbClr val="000000"/>
            </a:innerShdw>
          </a:effectLst>
        </p:spPr>
      </p:pic>
      <p:sp>
        <p:nvSpPr>
          <p:cNvPr id="13" name="Arrow: Right 12">
            <a:extLst>
              <a:ext uri="{FF2B5EF4-FFF2-40B4-BE49-F238E27FC236}">
                <a16:creationId xmlns:a16="http://schemas.microsoft.com/office/drawing/2014/main" id="{0FAF6888-1950-4351-87F8-A9608503CBEF}"/>
              </a:ext>
            </a:extLst>
          </p:cNvPr>
          <p:cNvSpPr/>
          <p:nvPr/>
        </p:nvSpPr>
        <p:spPr>
          <a:xfrm rot="10800000">
            <a:off x="9906000" y="6362700"/>
            <a:ext cx="762000" cy="4572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llout: Line 7">
            <a:extLst>
              <a:ext uri="{FF2B5EF4-FFF2-40B4-BE49-F238E27FC236}">
                <a16:creationId xmlns:a16="http://schemas.microsoft.com/office/drawing/2014/main" id="{63C27DAA-F41B-449B-80F8-F09098ACF1C4}"/>
              </a:ext>
            </a:extLst>
          </p:cNvPr>
          <p:cNvSpPr/>
          <p:nvPr/>
        </p:nvSpPr>
        <p:spPr>
          <a:xfrm>
            <a:off x="13227377" y="4076700"/>
            <a:ext cx="3155624" cy="1752600"/>
          </a:xfrm>
          <a:prstGeom prst="borderCallout1">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*Common holds preventing registration include:</a:t>
            </a:r>
            <a:endParaRPr lang="en-US" dirty="0">
              <a:solidFill>
                <a:schemeClr val="tx1"/>
              </a:solidFill>
              <a:effectLst/>
            </a:endParaRPr>
          </a:p>
          <a:p>
            <a:r>
              <a:rPr lang="en-US" dirty="0">
                <a:solidFill>
                  <a:schemeClr val="tx1"/>
                </a:solidFill>
              </a:rPr>
              <a:t>Student Accounts </a:t>
            </a:r>
            <a:endParaRPr lang="en-US" dirty="0">
              <a:solidFill>
                <a:schemeClr val="tx1"/>
              </a:solidFill>
              <a:effectLst/>
            </a:endParaRPr>
          </a:p>
          <a:p>
            <a:r>
              <a:rPr lang="en-US" dirty="0">
                <a:solidFill>
                  <a:schemeClr val="tx1"/>
                </a:solidFill>
              </a:rPr>
              <a:t>Residence Life </a:t>
            </a:r>
            <a:endParaRPr lang="en-US" dirty="0">
              <a:solidFill>
                <a:schemeClr val="tx1"/>
              </a:solidFill>
              <a:effectLst/>
            </a:endParaRPr>
          </a:p>
          <a:p>
            <a:r>
              <a:rPr lang="en-US" dirty="0">
                <a:solidFill>
                  <a:schemeClr val="tx1"/>
                </a:solidFill>
              </a:rPr>
              <a:t>Missing Admissions Documents </a:t>
            </a:r>
            <a:endParaRPr lang="en-US" dirty="0">
              <a:solidFill>
                <a:schemeClr val="tx1"/>
              </a:solidFill>
              <a:effectLst/>
            </a:endParaRPr>
          </a:p>
          <a:p>
            <a:r>
              <a:rPr lang="en-US" dirty="0">
                <a:solidFill>
                  <a:schemeClr val="tx1"/>
                </a:solidFill>
              </a:rPr>
              <a:t>Graduation Checkout</a:t>
            </a:r>
            <a:endParaRPr lang="en-US" dirty="0">
              <a:solidFill>
                <a:schemeClr val="tx1"/>
              </a:solidFill>
              <a:effectLst/>
            </a:endParaRPr>
          </a:p>
        </p:txBody>
      </p:sp>
    </p:spTree>
    <p:extLst>
      <p:ext uri="{BB962C8B-B14F-4D97-AF65-F5344CB8AC3E}">
        <p14:creationId xmlns:p14="http://schemas.microsoft.com/office/powerpoint/2010/main" val="427366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A3F4D-9C6F-4130-8FC8-C0110A158605}"/>
              </a:ext>
            </a:extLst>
          </p:cNvPr>
          <p:cNvSpPr>
            <a:spLocks noGrp="1"/>
          </p:cNvSpPr>
          <p:nvPr>
            <p:ph type="title"/>
          </p:nvPr>
        </p:nvSpPr>
        <p:spPr>
          <a:xfrm>
            <a:off x="3158924" y="225309"/>
            <a:ext cx="11970151" cy="984885"/>
          </a:xfrm>
        </p:spPr>
        <p:txBody>
          <a:bodyPr/>
          <a:lstStyle/>
          <a:p>
            <a:r>
              <a:rPr lang="en-US" dirty="0"/>
              <a:t>How to Register Online</a:t>
            </a:r>
          </a:p>
        </p:txBody>
      </p:sp>
      <p:sp>
        <p:nvSpPr>
          <p:cNvPr id="3" name="Text Placeholder 2">
            <a:extLst>
              <a:ext uri="{FF2B5EF4-FFF2-40B4-BE49-F238E27FC236}">
                <a16:creationId xmlns:a16="http://schemas.microsoft.com/office/drawing/2014/main" id="{CED33DDE-15F0-4124-ACC1-65458650F703}"/>
              </a:ext>
            </a:extLst>
          </p:cNvPr>
          <p:cNvSpPr>
            <a:spLocks noGrp="1"/>
          </p:cNvSpPr>
          <p:nvPr>
            <p:ph type="body" idx="1"/>
          </p:nvPr>
        </p:nvSpPr>
        <p:spPr>
          <a:xfrm>
            <a:off x="301994" y="2188845"/>
            <a:ext cx="8839200" cy="6401753"/>
          </a:xfrm>
        </p:spPr>
        <p:txBody>
          <a:bodyPr/>
          <a:lstStyle/>
          <a:p>
            <a:pPr marL="457200" indent="-457200">
              <a:buFont typeface="Wingdings" panose="05000000000000000000" pitchFamily="2" charset="2"/>
              <a:buChar char="q"/>
            </a:pPr>
            <a:r>
              <a:rPr lang="en-US" sz="3200" dirty="0">
                <a:solidFill>
                  <a:schemeClr val="bg1"/>
                </a:solidFill>
              </a:rPr>
              <a:t>Step 2: On your approved registration date, log in to your </a:t>
            </a:r>
            <a:r>
              <a:rPr lang="en-US" sz="3200" dirty="0" err="1">
                <a:solidFill>
                  <a:schemeClr val="bg1"/>
                </a:solidFill>
              </a:rPr>
              <a:t>OneTech</a:t>
            </a:r>
            <a:r>
              <a:rPr lang="en-US" sz="3200" dirty="0">
                <a:solidFill>
                  <a:schemeClr val="bg1"/>
                </a:solidFill>
              </a:rPr>
              <a:t>, navigate to the Advising-Students tab, and then Register (before classes begin).</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Follow the on-screen instructions to select the term you wish to register for and to enter your Student Registration Code (SRC) given to you by your academic advisor.</a:t>
            </a:r>
          </a:p>
          <a:p>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You can get your Student Registration Code (SRC) from your academic advisor or from your primary major department. </a:t>
            </a:r>
          </a:p>
        </p:txBody>
      </p:sp>
      <p:pic>
        <p:nvPicPr>
          <p:cNvPr id="4" name="Picture 3">
            <a:extLst>
              <a:ext uri="{FF2B5EF4-FFF2-40B4-BE49-F238E27FC236}">
                <a16:creationId xmlns:a16="http://schemas.microsoft.com/office/drawing/2014/main" id="{023CF170-367C-4B1A-96B9-2AD2C21241BF}"/>
              </a:ext>
            </a:extLst>
          </p:cNvPr>
          <p:cNvPicPr>
            <a:picLocks noChangeAspect="1"/>
          </p:cNvPicPr>
          <p:nvPr/>
        </p:nvPicPr>
        <p:blipFill>
          <a:blip r:embed="rId2"/>
          <a:stretch>
            <a:fillRect/>
          </a:stretch>
        </p:blipFill>
        <p:spPr>
          <a:xfrm>
            <a:off x="10055594" y="2188845"/>
            <a:ext cx="8232406" cy="8098155"/>
          </a:xfrm>
          <a:prstGeom prst="rect">
            <a:avLst/>
          </a:prstGeom>
        </p:spPr>
        <p:style>
          <a:lnRef idx="2">
            <a:schemeClr val="dk1"/>
          </a:lnRef>
          <a:fillRef idx="1">
            <a:schemeClr val="lt1"/>
          </a:fillRef>
          <a:effectRef idx="0">
            <a:schemeClr val="dk1"/>
          </a:effectRef>
          <a:fontRef idx="minor">
            <a:schemeClr val="dk1"/>
          </a:fontRef>
        </p:style>
      </p:pic>
      <p:sp>
        <p:nvSpPr>
          <p:cNvPr id="5" name="Arrow: Right 4">
            <a:extLst>
              <a:ext uri="{FF2B5EF4-FFF2-40B4-BE49-F238E27FC236}">
                <a16:creationId xmlns:a16="http://schemas.microsoft.com/office/drawing/2014/main" id="{1650532B-3193-41CC-80B5-9EDD4AAD8F4E}"/>
              </a:ext>
            </a:extLst>
          </p:cNvPr>
          <p:cNvSpPr/>
          <p:nvPr/>
        </p:nvSpPr>
        <p:spPr>
          <a:xfrm rot="10800000">
            <a:off x="15468600" y="8953500"/>
            <a:ext cx="831522" cy="533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10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EF0B-227A-4AA5-B598-B6C49ECDE1A1}"/>
              </a:ext>
            </a:extLst>
          </p:cNvPr>
          <p:cNvSpPr>
            <a:spLocks noGrp="1"/>
          </p:cNvSpPr>
          <p:nvPr>
            <p:ph type="title"/>
          </p:nvPr>
        </p:nvSpPr>
        <p:spPr>
          <a:xfrm>
            <a:off x="3158924" y="225309"/>
            <a:ext cx="11970151" cy="2954655"/>
          </a:xfrm>
        </p:spPr>
        <p:txBody>
          <a:bodyPr wrap="square" lIns="0" tIns="0" rIns="0" bIns="0" anchor="t">
            <a:spAutoFit/>
          </a:bodyPr>
          <a:lstStyle/>
          <a:p>
            <a:pPr algn="l"/>
            <a:r>
              <a:rPr lang="en-US" dirty="0"/>
              <a:t>How to Register Online</a:t>
            </a:r>
            <a:br>
              <a:rPr lang="en-US" dirty="0"/>
            </a:br>
            <a:endParaRPr lang="en-US" dirty="0">
              <a:solidFill>
                <a:srgbClr val="000000"/>
              </a:solidFill>
            </a:endParaRPr>
          </a:p>
          <a:p>
            <a:endParaRPr lang="en-US" dirty="0"/>
          </a:p>
        </p:txBody>
      </p:sp>
      <p:pic>
        <p:nvPicPr>
          <p:cNvPr id="5" name="Picture 4">
            <a:extLst>
              <a:ext uri="{FF2B5EF4-FFF2-40B4-BE49-F238E27FC236}">
                <a16:creationId xmlns:a16="http://schemas.microsoft.com/office/drawing/2014/main" id="{AF754DBE-8ECC-4A0E-978E-E5886C072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7417" y="1943101"/>
            <a:ext cx="10668000" cy="8343900"/>
          </a:xfrm>
          <a:prstGeom prst="rect">
            <a:avLst/>
          </a:prstGeom>
          <a:ln/>
        </p:spPr>
        <p:style>
          <a:lnRef idx="2">
            <a:schemeClr val="dk1"/>
          </a:lnRef>
          <a:fillRef idx="1">
            <a:schemeClr val="lt1"/>
          </a:fillRef>
          <a:effectRef idx="0">
            <a:schemeClr val="dk1"/>
          </a:effectRef>
          <a:fontRef idx="minor">
            <a:schemeClr val="dk1"/>
          </a:fontRef>
        </p:style>
      </p:pic>
      <p:sp>
        <p:nvSpPr>
          <p:cNvPr id="7" name="TextBox 6">
            <a:extLst>
              <a:ext uri="{FF2B5EF4-FFF2-40B4-BE49-F238E27FC236}">
                <a16:creationId xmlns:a16="http://schemas.microsoft.com/office/drawing/2014/main" id="{7AC0B062-1100-4646-A82C-9A6E55F469FA}"/>
              </a:ext>
            </a:extLst>
          </p:cNvPr>
          <p:cNvSpPr txBox="1"/>
          <p:nvPr/>
        </p:nvSpPr>
        <p:spPr>
          <a:xfrm>
            <a:off x="152400" y="1943100"/>
            <a:ext cx="6248400" cy="5016758"/>
          </a:xfrm>
          <a:prstGeom prst="rect">
            <a:avLst/>
          </a:prstGeom>
          <a:noFill/>
        </p:spPr>
        <p:txBody>
          <a:bodyPr wrap="square" lIns="91440" tIns="45720" rIns="91440" bIns="45720" rtlCol="0" anchor="t">
            <a:spAutoFit/>
          </a:bodyPr>
          <a:lstStyle/>
          <a:p>
            <a:pPr marL="457200" indent="-457200">
              <a:buFont typeface="Wingdings" panose="05000000000000000000" pitchFamily="2" charset="2"/>
              <a:buChar char="q"/>
            </a:pPr>
            <a:r>
              <a:rPr lang="en-US" sz="3200" dirty="0">
                <a:solidFill>
                  <a:schemeClr val="bg1"/>
                </a:solidFill>
              </a:rPr>
              <a:t>Step 3: Follow the on-screen steps carefully, choose the term you want, and type in your Student Registration Code (SRC) given by your advisor.</a:t>
            </a:r>
          </a:p>
          <a:p>
            <a:pPr marL="457200" indent="-457200">
              <a:buFont typeface="Wingdings" panose="05000000000000000000" pitchFamily="2" charset="2"/>
              <a:buChar char="q"/>
            </a:pPr>
            <a:endParaRPr lang="en-US" sz="3200" dirty="0">
              <a:solidFill>
                <a:schemeClr val="bg1"/>
              </a:solidFill>
            </a:endParaRPr>
          </a:p>
          <a:p>
            <a:pPr marL="457200" indent="-457200">
              <a:buFont typeface="Wingdings" panose="05000000000000000000" pitchFamily="2" charset="2"/>
              <a:buChar char="q"/>
            </a:pPr>
            <a:r>
              <a:rPr lang="en-US" sz="3200" dirty="0">
                <a:solidFill>
                  <a:schemeClr val="bg1"/>
                </a:solidFill>
              </a:rPr>
              <a:t>No student will have access to register for classes without their SRC. </a:t>
            </a:r>
          </a:p>
        </p:txBody>
      </p:sp>
      <p:sp>
        <p:nvSpPr>
          <p:cNvPr id="8" name="Callout: Line 7">
            <a:extLst>
              <a:ext uri="{FF2B5EF4-FFF2-40B4-BE49-F238E27FC236}">
                <a16:creationId xmlns:a16="http://schemas.microsoft.com/office/drawing/2014/main" id="{3B3EAE3E-FB00-4682-B2BB-0C0652CA6409}"/>
              </a:ext>
            </a:extLst>
          </p:cNvPr>
          <p:cNvSpPr/>
          <p:nvPr/>
        </p:nvSpPr>
        <p:spPr>
          <a:xfrm>
            <a:off x="12801600" y="4297327"/>
            <a:ext cx="4343400" cy="772583"/>
          </a:xfrm>
          <a:prstGeom prst="borderCallout1">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Select the term for which you wish to register and enter your Student Registration Code (SRC), then click Continue.</a:t>
            </a:r>
            <a:endParaRPr lang="en-US" dirty="0">
              <a:solidFill>
                <a:schemeClr val="tx1"/>
              </a:solidFill>
              <a:effectLst/>
            </a:endParaRPr>
          </a:p>
        </p:txBody>
      </p:sp>
    </p:spTree>
    <p:extLst>
      <p:ext uri="{BB962C8B-B14F-4D97-AF65-F5344CB8AC3E}">
        <p14:creationId xmlns:p14="http://schemas.microsoft.com/office/powerpoint/2010/main" val="379557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A936-F98D-462E-85A3-F60A1CFEF4A1}"/>
              </a:ext>
            </a:extLst>
          </p:cNvPr>
          <p:cNvSpPr>
            <a:spLocks noGrp="1"/>
          </p:cNvSpPr>
          <p:nvPr>
            <p:ph type="title"/>
          </p:nvPr>
        </p:nvSpPr>
        <p:spPr>
          <a:xfrm>
            <a:off x="3158924" y="225309"/>
            <a:ext cx="11970151" cy="1969770"/>
          </a:xfrm>
        </p:spPr>
        <p:txBody>
          <a:bodyPr/>
          <a:lstStyle/>
          <a:p>
            <a:r>
              <a:rPr lang="en-US" dirty="0"/>
              <a:t>How to Register Online</a:t>
            </a:r>
            <a:br>
              <a:rPr lang="en-US" dirty="0"/>
            </a:br>
            <a:endParaRPr lang="en-US" dirty="0"/>
          </a:p>
        </p:txBody>
      </p:sp>
      <p:sp>
        <p:nvSpPr>
          <p:cNvPr id="3" name="Text Placeholder 2">
            <a:extLst>
              <a:ext uri="{FF2B5EF4-FFF2-40B4-BE49-F238E27FC236}">
                <a16:creationId xmlns:a16="http://schemas.microsoft.com/office/drawing/2014/main" id="{A63E9D66-FC12-4680-B30D-285AA0CBBD32}"/>
              </a:ext>
            </a:extLst>
          </p:cNvPr>
          <p:cNvSpPr>
            <a:spLocks noGrp="1"/>
          </p:cNvSpPr>
          <p:nvPr>
            <p:ph type="body" idx="1"/>
          </p:nvPr>
        </p:nvSpPr>
        <p:spPr>
          <a:xfrm>
            <a:off x="1534583" y="1208270"/>
            <a:ext cx="13794317" cy="2954655"/>
          </a:xfrm>
        </p:spPr>
        <p:txBody>
          <a:bodyPr wrap="square" lIns="0" tIns="0" rIns="0" bIns="0" anchor="t">
            <a:spAutoFit/>
          </a:bodyPr>
          <a:lstStyle/>
          <a:p>
            <a:pPr marL="457200" indent="-457200">
              <a:buFont typeface="Wingdings" panose="05000000000000000000" pitchFamily="2" charset="2"/>
              <a:buChar char="q"/>
            </a:pPr>
            <a:r>
              <a:rPr lang="en-US" sz="2400" dirty="0">
                <a:solidFill>
                  <a:schemeClr val="bg1"/>
                </a:solidFill>
                <a:ea typeface="+mn-lt"/>
                <a:cs typeface="+mn-lt"/>
              </a:rPr>
              <a:t>Step 4: Once your SRC is submitted, you will be prompted to enter the course information to class you wish to enroll. Enter the Course Reference Numbers (CRN) for the course(s) you have selected into the provided boxes.</a:t>
            </a:r>
          </a:p>
          <a:p>
            <a:pPr marL="457200" indent="-457200">
              <a:buFont typeface="Wingdings" panose="05000000000000000000" pitchFamily="2" charset="2"/>
              <a:buChar char="q"/>
            </a:pPr>
            <a:endParaRPr lang="en-US" sz="2400" dirty="0">
              <a:solidFill>
                <a:schemeClr val="bg1"/>
              </a:solidFill>
              <a:ea typeface="+mn-lt"/>
              <a:cs typeface="+mn-lt"/>
            </a:endParaRPr>
          </a:p>
          <a:p>
            <a:pPr marL="914400" lvl="1" indent="-457200">
              <a:buFont typeface="Wingdings" panose="05000000000000000000" pitchFamily="2" charset="2"/>
              <a:buChar char="Ø"/>
            </a:pPr>
            <a:r>
              <a:rPr lang="en-US" sz="2400" dirty="0">
                <a:solidFill>
                  <a:schemeClr val="bg1"/>
                </a:solidFill>
                <a:ea typeface="+mn-lt"/>
                <a:cs typeface="+mn-lt"/>
              </a:rPr>
              <a:t>If you have not already looked up the CRN’s, click on find classes tab to select classes and search for the course information. After you have selected the course in which you want to enroll, click the box beside the section you have chosen and then click Add. </a:t>
            </a:r>
          </a:p>
          <a:p>
            <a:pPr marL="457200" indent="-457200">
              <a:buFont typeface="Wingdings" panose="05000000000000000000" pitchFamily="2" charset="2"/>
              <a:buChar char="q"/>
            </a:pPr>
            <a:endParaRPr lang="en-US" sz="2400" dirty="0">
              <a:solidFill>
                <a:schemeClr val="bg1"/>
              </a:solidFill>
              <a:cs typeface="Calibri"/>
            </a:endParaRPr>
          </a:p>
        </p:txBody>
      </p:sp>
      <p:pic>
        <p:nvPicPr>
          <p:cNvPr id="13" name="Picture 12" descr="A screenshot of a computer&#10;&#10;Description automatically generated">
            <a:extLst>
              <a:ext uri="{FF2B5EF4-FFF2-40B4-BE49-F238E27FC236}">
                <a16:creationId xmlns:a16="http://schemas.microsoft.com/office/drawing/2014/main" id="{A74BE285-B816-4EFF-3E9F-82C80A71F865}"/>
              </a:ext>
            </a:extLst>
          </p:cNvPr>
          <p:cNvPicPr>
            <a:picLocks noChangeAspect="1"/>
          </p:cNvPicPr>
          <p:nvPr/>
        </p:nvPicPr>
        <p:blipFill rotWithShape="1">
          <a:blip r:embed="rId2"/>
          <a:srcRect l="-83" t="7292" b="-347"/>
          <a:stretch/>
        </p:blipFill>
        <p:spPr>
          <a:xfrm>
            <a:off x="1919636" y="3843339"/>
            <a:ext cx="13402733" cy="6443661"/>
          </a:xfrm>
          <a:prstGeom prst="rect">
            <a:avLst/>
          </a:prstGeom>
          <a:ln w="28575" cap="sq" cmpd="thickThin">
            <a:solidFill>
              <a:srgbClr val="000000"/>
            </a:solidFill>
            <a:prstDash val="solid"/>
            <a:miter lim="800000"/>
          </a:ln>
          <a:effectLst>
            <a:innerShdw blurRad="76200">
              <a:srgbClr val="000000"/>
            </a:innerShdw>
          </a:effectLst>
        </p:spPr>
      </p:pic>
      <p:sp>
        <p:nvSpPr>
          <p:cNvPr id="15" name="Callout: Line 14">
            <a:extLst>
              <a:ext uri="{FF2B5EF4-FFF2-40B4-BE49-F238E27FC236}">
                <a16:creationId xmlns:a16="http://schemas.microsoft.com/office/drawing/2014/main" id="{2EFC3AB6-4928-5F5F-2593-D969F9A7E4E4}"/>
              </a:ext>
            </a:extLst>
          </p:cNvPr>
          <p:cNvSpPr/>
          <p:nvPr/>
        </p:nvSpPr>
        <p:spPr>
          <a:xfrm>
            <a:off x="10363200" y="6897554"/>
            <a:ext cx="2624666" cy="772583"/>
          </a:xfrm>
          <a:prstGeom prst="borderCallout1">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Classes that have been added to your schedule summary will appear here</a:t>
            </a:r>
          </a:p>
        </p:txBody>
      </p:sp>
      <p:sp>
        <p:nvSpPr>
          <p:cNvPr id="10" name="Callout: Line 9">
            <a:extLst>
              <a:ext uri="{FF2B5EF4-FFF2-40B4-BE49-F238E27FC236}">
                <a16:creationId xmlns:a16="http://schemas.microsoft.com/office/drawing/2014/main" id="{4511DD85-2BE9-42DA-9756-181BED1C2413}"/>
              </a:ext>
            </a:extLst>
          </p:cNvPr>
          <p:cNvSpPr/>
          <p:nvPr/>
        </p:nvSpPr>
        <p:spPr>
          <a:xfrm>
            <a:off x="5092702" y="4392439"/>
            <a:ext cx="3534831" cy="772583"/>
          </a:xfrm>
          <a:prstGeom prst="borderCallout1">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Enter the Course Reference Number (CRN) for the courses you have selected into the provide box.</a:t>
            </a:r>
          </a:p>
        </p:txBody>
      </p:sp>
      <p:sp>
        <p:nvSpPr>
          <p:cNvPr id="7" name="Callout: Line 6">
            <a:extLst>
              <a:ext uri="{FF2B5EF4-FFF2-40B4-BE49-F238E27FC236}">
                <a16:creationId xmlns:a16="http://schemas.microsoft.com/office/drawing/2014/main" id="{D5A8E508-3C2F-402D-9FEB-C417FAD681DA}"/>
              </a:ext>
            </a:extLst>
          </p:cNvPr>
          <p:cNvSpPr/>
          <p:nvPr/>
        </p:nvSpPr>
        <p:spPr>
          <a:xfrm>
            <a:off x="11811000" y="8692438"/>
            <a:ext cx="2624666" cy="772583"/>
          </a:xfrm>
          <a:prstGeom prst="borderCallout1">
            <a:avLst>
              <a:gd name="adj1" fmla="val 111744"/>
              <a:gd name="adj2" fmla="val 80257"/>
              <a:gd name="adj3" fmla="val 166605"/>
              <a:gd name="adj4" fmla="val 105999"/>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When you have added all the courses you wish to register for, click submit</a:t>
            </a:r>
          </a:p>
        </p:txBody>
      </p:sp>
      <p:sp>
        <p:nvSpPr>
          <p:cNvPr id="8" name="Callout: Line 7">
            <a:extLst>
              <a:ext uri="{FF2B5EF4-FFF2-40B4-BE49-F238E27FC236}">
                <a16:creationId xmlns:a16="http://schemas.microsoft.com/office/drawing/2014/main" id="{64741852-33AF-4D35-82EF-6FA3B3C9A85F}"/>
              </a:ext>
            </a:extLst>
          </p:cNvPr>
          <p:cNvSpPr/>
          <p:nvPr/>
        </p:nvSpPr>
        <p:spPr>
          <a:xfrm>
            <a:off x="914400" y="5886296"/>
            <a:ext cx="3534831" cy="772583"/>
          </a:xfrm>
          <a:prstGeom prst="borderCallout1">
            <a:avLst>
              <a:gd name="adj1" fmla="val -11684"/>
              <a:gd name="adj2" fmla="val 5710"/>
              <a:gd name="adj3" fmla="val -147884"/>
              <a:gd name="adj4" fmla="val 31881"/>
            </a:avLst>
          </a:prstGeom>
          <a:solidFill>
            <a:srgbClr val="FFCD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You can find classes by selecting this tab, if you do not have your CRNs. </a:t>
            </a:r>
          </a:p>
        </p:txBody>
      </p:sp>
    </p:spTree>
    <p:extLst>
      <p:ext uri="{BB962C8B-B14F-4D97-AF65-F5344CB8AC3E}">
        <p14:creationId xmlns:p14="http://schemas.microsoft.com/office/powerpoint/2010/main" val="397354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8166</TotalTime>
  <Words>1048</Words>
  <Application>Microsoft Office PowerPoint</Application>
  <PresentationFormat>Custom</PresentationFormat>
  <Paragraphs>83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 Black</vt:lpstr>
      <vt:lpstr>Calibri</vt:lpstr>
      <vt:lpstr>Lucida Sans Unicode</vt:lpstr>
      <vt:lpstr>Trebuchet MS</vt:lpstr>
      <vt:lpstr>Wingdings</vt:lpstr>
      <vt:lpstr>Office Theme</vt:lpstr>
      <vt:lpstr>Arkansas Tech University</vt:lpstr>
      <vt:lpstr>Find your advisor</vt:lpstr>
      <vt:lpstr>            Advising</vt:lpstr>
      <vt:lpstr>Early Registration</vt:lpstr>
      <vt:lpstr>How to Register Online</vt:lpstr>
      <vt:lpstr>How to Register Online</vt:lpstr>
      <vt:lpstr>How to Register Online</vt:lpstr>
      <vt:lpstr>How to Register Online  </vt:lpstr>
      <vt:lpstr>How to Register Online </vt:lpstr>
      <vt:lpstr>How to Register Online  </vt:lpstr>
      <vt:lpstr>Registered! Now what?</vt:lpstr>
      <vt:lpstr>Questions?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Majors to Careers PPT</dc:title>
  <dc:creator>Norman Career Services</dc:creator>
  <cp:keywords>DAFsR4_cHu0,BAC2gp49cSo</cp:keywords>
  <cp:lastModifiedBy>Erin Brickley</cp:lastModifiedBy>
  <cp:revision>291</cp:revision>
  <dcterms:created xsi:type="dcterms:W3CDTF">2024-02-09T21:02:33Z</dcterms:created>
  <dcterms:modified xsi:type="dcterms:W3CDTF">2024-10-17T16:12:26Z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2024-01-26T00:00:00Z</vt:filetime>
  </property>
  <property fmtid="{D5CDD505-2E9C-101B-9397-08002B2CF9AE}" pid="3" name="Creator">
    <vt:lpwstr>Canva</vt:lpwstr>
  </property>
  <property fmtid="{D5CDD505-2E9C-101B-9397-08002B2CF9AE}" pid="4" name="LastSaved">
    <vt:filetime>2024-02-09T00:00:00Z</vt:filetime>
  </property>
  <property fmtid="{D5CDD505-2E9C-101B-9397-08002B2CF9AE}" pid="5" name="Producer">
    <vt:lpwstr>Canva</vt:lpwstr>
  </property>
</Properties>
</file>